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9" r:id="rId5"/>
    <p:sldId id="261" r:id="rId6"/>
    <p:sldId id="260" r:id="rId7"/>
    <p:sldId id="269" r:id="rId8"/>
    <p:sldId id="270" r:id="rId9"/>
    <p:sldId id="267" r:id="rId10"/>
    <p:sldId id="268" r:id="rId11"/>
    <p:sldId id="273" r:id="rId12"/>
    <p:sldId id="274" r:id="rId13"/>
    <p:sldId id="258" r:id="rId14"/>
    <p:sldId id="275" r:id="rId15"/>
    <p:sldId id="262" r:id="rId16"/>
    <p:sldId id="265" r:id="rId17"/>
    <p:sldId id="266" r:id="rId18"/>
    <p:sldId id="263" r:id="rId19"/>
    <p:sldId id="272"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CDE3"/>
    <a:srgbClr val="8BA9AE"/>
    <a:srgbClr val="E7C8B5"/>
    <a:srgbClr val="4264F3"/>
    <a:srgbClr val="C4E1E7"/>
    <a:srgbClr val="00BD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25DCB2-829E-4763-BEE6-BB3783494454}" v="115" dt="2022-11-17T12:48:12.3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614" autoAdjust="0"/>
    <p:restoredTop sz="94660"/>
  </p:normalViewPr>
  <p:slideViewPr>
    <p:cSldViewPr snapToGrid="0">
      <p:cViewPr varScale="1">
        <p:scale>
          <a:sx n="84" d="100"/>
          <a:sy n="84" d="100"/>
        </p:scale>
        <p:origin x="58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svg>
</file>

<file path=ppt/media/image11.pn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A17EC-CCAC-845F-BFE3-C27E6CB965F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00507E-2307-375F-5E71-32D1C204CF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94754CB-6324-DACF-3010-A06F3F90613B}"/>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5" name="Footer Placeholder 4">
            <a:extLst>
              <a:ext uri="{FF2B5EF4-FFF2-40B4-BE49-F238E27FC236}">
                <a16:creationId xmlns:a16="http://schemas.microsoft.com/office/drawing/2014/main" id="{0B4142D6-F2ED-15F3-B6B7-3A1CB55181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AFB9B2-7B8D-E0BA-F4FA-00B6527BA088}"/>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688477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B7AB0-C2B2-9AA6-3978-61A5265F438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5CB86-9B8E-028F-59E6-5CD7BF03AD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6FCDFC-6E5E-C8AE-5B31-7E97559A804E}"/>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5" name="Footer Placeholder 4">
            <a:extLst>
              <a:ext uri="{FF2B5EF4-FFF2-40B4-BE49-F238E27FC236}">
                <a16:creationId xmlns:a16="http://schemas.microsoft.com/office/drawing/2014/main" id="{845EB71B-B3B6-7448-FC2B-3A7C075BD2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73C1C5-2D81-44B1-5F81-8E085C9B94DE}"/>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2734916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81DA53-968D-2A2D-3002-A4342C3C961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C47484-8067-5DDD-6DAC-9E1D46FF963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53A5EF-D44F-A8B8-3BA0-F0E1A817B177}"/>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5" name="Footer Placeholder 4">
            <a:extLst>
              <a:ext uri="{FF2B5EF4-FFF2-40B4-BE49-F238E27FC236}">
                <a16:creationId xmlns:a16="http://schemas.microsoft.com/office/drawing/2014/main" id="{0C92E4A2-C511-4477-3855-481DC57804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085B5F-3FD8-3A5B-104A-8D321A16C201}"/>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367314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0FA85-863A-FE21-E945-CA677E0A9D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1A4BAF-0008-5876-49C6-AC20EE8D33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FEFD2D-49B2-0EA4-1D32-D8C2D5D7081E}"/>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5" name="Footer Placeholder 4">
            <a:extLst>
              <a:ext uri="{FF2B5EF4-FFF2-40B4-BE49-F238E27FC236}">
                <a16:creationId xmlns:a16="http://schemas.microsoft.com/office/drawing/2014/main" id="{BC795647-1EBC-1B31-C34E-4B96310D7C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1F8427-9B93-59FE-77D6-BBA2F6EDE2D9}"/>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1722362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66D6E-43D2-E5D7-0DDF-CC58C801F24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FE561C-8BCB-178B-8DA3-C7182CE132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EC8110D-9C5B-C8FC-4BD8-2D2560330AC6}"/>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5" name="Footer Placeholder 4">
            <a:extLst>
              <a:ext uri="{FF2B5EF4-FFF2-40B4-BE49-F238E27FC236}">
                <a16:creationId xmlns:a16="http://schemas.microsoft.com/office/drawing/2014/main" id="{2E298A41-5E6A-3A81-561A-0C8A534A78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811D5D-E5BC-69F3-85DB-45D626EFDBD0}"/>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4037551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5AF56-F629-EB13-2F0B-C696A126EC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199021-2768-04BC-92FE-31F9109F37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EAE5C06-ED76-3F1D-E0B9-7B338DDDB5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8AAFE5-8090-515C-14B4-E35B2C521E0A}"/>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6" name="Footer Placeholder 5">
            <a:extLst>
              <a:ext uri="{FF2B5EF4-FFF2-40B4-BE49-F238E27FC236}">
                <a16:creationId xmlns:a16="http://schemas.microsoft.com/office/drawing/2014/main" id="{625E9A67-8308-945B-DE73-405860DC01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3EE01D-4C09-50AB-FC7F-E67C6B82FB56}"/>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4053105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49DB1-15A2-0175-C041-279E1A147E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6771B-280D-012F-24B2-260006035A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46FE73-6CE2-E00B-6E8F-6C92D38C7C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A0D77B8-E59C-146A-4320-8FE7598A4D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3ADA576-0B8D-ED9A-E0D7-FAFC2C91FA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2CD9C48-754C-5D63-7403-9FBC9B1BF25A}"/>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8" name="Footer Placeholder 7">
            <a:extLst>
              <a:ext uri="{FF2B5EF4-FFF2-40B4-BE49-F238E27FC236}">
                <a16:creationId xmlns:a16="http://schemas.microsoft.com/office/drawing/2014/main" id="{C034C9E8-66E3-010C-69A9-525ABFF736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0C29D8-8C2F-3B21-2725-F83A4B731908}"/>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1772885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0FCB6-14CD-D430-A816-20B20201CA7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E0BB337-A4A9-2F8D-4D53-588BEC09EC4C}"/>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4" name="Footer Placeholder 3">
            <a:extLst>
              <a:ext uri="{FF2B5EF4-FFF2-40B4-BE49-F238E27FC236}">
                <a16:creationId xmlns:a16="http://schemas.microsoft.com/office/drawing/2014/main" id="{A9B75BF0-2B55-D8F4-71C8-6CD4221FDA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379D3B-83B5-E4A8-F69F-F2FFF2CD031E}"/>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1055740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24DBEEE-A6FC-015B-774F-108890A9F9AF}"/>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3" name="Footer Placeholder 2">
            <a:extLst>
              <a:ext uri="{FF2B5EF4-FFF2-40B4-BE49-F238E27FC236}">
                <a16:creationId xmlns:a16="http://schemas.microsoft.com/office/drawing/2014/main" id="{60A282DB-E7BD-4001-719C-187BDD54DE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AAB3C4-6884-EFC3-2A6F-0110F50298C9}"/>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3495805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0133C-756F-AD8A-379B-26CDA8D40F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86D116-97F4-70C4-7091-DCE7544F451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D1C03AF-B2EB-66C8-D202-7D19193046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FBD2E7-5ED3-CB2E-ABC6-3043D491081B}"/>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6" name="Footer Placeholder 5">
            <a:extLst>
              <a:ext uri="{FF2B5EF4-FFF2-40B4-BE49-F238E27FC236}">
                <a16:creationId xmlns:a16="http://schemas.microsoft.com/office/drawing/2014/main" id="{9319D311-62D8-15DA-81A4-42E381CE5A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1F8DCB-5A11-B0C8-23DB-A4A7A1E18380}"/>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681891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68D06-D5A5-AB7B-6E5C-9F64F03F6F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ECD63BE-D31B-39D4-7448-4C61D30AF6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BE3AB3D-D438-60A2-C378-083A5AAC54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07F632-F196-6D20-5EA0-CC944C4F2A8E}"/>
              </a:ext>
            </a:extLst>
          </p:cNvPr>
          <p:cNvSpPr>
            <a:spLocks noGrp="1"/>
          </p:cNvSpPr>
          <p:nvPr>
            <p:ph type="dt" sz="half" idx="10"/>
          </p:nvPr>
        </p:nvSpPr>
        <p:spPr/>
        <p:txBody>
          <a:bodyPr/>
          <a:lstStyle/>
          <a:p>
            <a:fld id="{D915FD1B-A03B-4BA4-9C95-AE6C1051D6EB}" type="datetimeFigureOut">
              <a:rPr lang="en-US" smtClean="0"/>
              <a:t>25-Nov-22</a:t>
            </a:fld>
            <a:endParaRPr lang="en-US"/>
          </a:p>
        </p:txBody>
      </p:sp>
      <p:sp>
        <p:nvSpPr>
          <p:cNvPr id="6" name="Footer Placeholder 5">
            <a:extLst>
              <a:ext uri="{FF2B5EF4-FFF2-40B4-BE49-F238E27FC236}">
                <a16:creationId xmlns:a16="http://schemas.microsoft.com/office/drawing/2014/main" id="{39E146A6-EC94-11CF-92B5-236B03B650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335E44-D340-084F-931E-72587F02ABE1}"/>
              </a:ext>
            </a:extLst>
          </p:cNvPr>
          <p:cNvSpPr>
            <a:spLocks noGrp="1"/>
          </p:cNvSpPr>
          <p:nvPr>
            <p:ph type="sldNum" sz="quarter" idx="12"/>
          </p:nvPr>
        </p:nvSpPr>
        <p:spPr/>
        <p:txBody>
          <a:bodyPr/>
          <a:lstStyle/>
          <a:p>
            <a:fld id="{0667695C-AB73-4538-9E37-E32E7A111688}" type="slidenum">
              <a:rPr lang="en-US" smtClean="0"/>
              <a:t>‹#›</a:t>
            </a:fld>
            <a:endParaRPr lang="en-US"/>
          </a:p>
        </p:txBody>
      </p:sp>
    </p:spTree>
    <p:extLst>
      <p:ext uri="{BB962C8B-B14F-4D97-AF65-F5344CB8AC3E}">
        <p14:creationId xmlns:p14="http://schemas.microsoft.com/office/powerpoint/2010/main" val="3575205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2F50B7-53BF-FDA5-E6EB-2D07B3A4D6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782267-A00B-FBAB-4E1A-1D787DA6B9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19B68D-9A3D-8607-DCA8-0D73B27BBA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15FD1B-A03B-4BA4-9C95-AE6C1051D6EB}" type="datetimeFigureOut">
              <a:rPr lang="en-US" smtClean="0"/>
              <a:t>25-Nov-22</a:t>
            </a:fld>
            <a:endParaRPr lang="en-US"/>
          </a:p>
        </p:txBody>
      </p:sp>
      <p:sp>
        <p:nvSpPr>
          <p:cNvPr id="5" name="Footer Placeholder 4">
            <a:extLst>
              <a:ext uri="{FF2B5EF4-FFF2-40B4-BE49-F238E27FC236}">
                <a16:creationId xmlns:a16="http://schemas.microsoft.com/office/drawing/2014/main" id="{C334603C-1E3C-8FBF-2970-5738F8AC8B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E2F644-5047-55A3-BD8E-8ED5F8082D3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67695C-AB73-4538-9E37-E32E7A111688}" type="slidenum">
              <a:rPr lang="en-US" smtClean="0"/>
              <a:t>‹#›</a:t>
            </a:fld>
            <a:endParaRPr lang="en-US"/>
          </a:p>
        </p:txBody>
      </p:sp>
    </p:spTree>
    <p:extLst>
      <p:ext uri="{BB962C8B-B14F-4D97-AF65-F5344CB8AC3E}">
        <p14:creationId xmlns:p14="http://schemas.microsoft.com/office/powerpoint/2010/main" val="247919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application&#10;&#10;Description automatically generated with medium confidence">
            <a:extLst>
              <a:ext uri="{FF2B5EF4-FFF2-40B4-BE49-F238E27FC236}">
                <a16:creationId xmlns:a16="http://schemas.microsoft.com/office/drawing/2014/main" id="{C6418E5A-8F6B-C8DF-FC53-F48AD4803D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296"/>
            <a:ext cx="12192000" cy="6966858"/>
          </a:xfrm>
        </p:spPr>
      </p:pic>
    </p:spTree>
    <p:extLst>
      <p:ext uri="{BB962C8B-B14F-4D97-AF65-F5344CB8AC3E}">
        <p14:creationId xmlns:p14="http://schemas.microsoft.com/office/powerpoint/2010/main" val="2696842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6098CCC-EF55-0E26-E388-A11F99F10438}"/>
              </a:ext>
            </a:extLst>
          </p:cNvPr>
          <p:cNvSpPr/>
          <p:nvPr/>
        </p:nvSpPr>
        <p:spPr>
          <a:xfrm>
            <a:off x="0" y="-1"/>
            <a:ext cx="12192000" cy="707200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193EC8CE-4177-3D65-FA76-DDF3E7E462BA}"/>
              </a:ext>
            </a:extLst>
          </p:cNvPr>
          <p:cNvSpPr/>
          <p:nvPr/>
        </p:nvSpPr>
        <p:spPr>
          <a:xfrm>
            <a:off x="118358" y="-40202"/>
            <a:ext cx="11789923" cy="651753"/>
          </a:xfrm>
          <a:prstGeom prst="roundRect">
            <a:avLst>
              <a:gd name="adj" fmla="val 48010"/>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8B9C1DB4-0AB1-085D-A6AE-C76492A6E953}"/>
              </a:ext>
            </a:extLst>
          </p:cNvPr>
          <p:cNvSpPr/>
          <p:nvPr/>
        </p:nvSpPr>
        <p:spPr>
          <a:xfrm>
            <a:off x="19860" y="-96131"/>
            <a:ext cx="2906141" cy="651753"/>
          </a:xfrm>
          <a:prstGeom prst="roundRect">
            <a:avLst>
              <a:gd name="adj" fmla="val 28041"/>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HOME</a:t>
            </a:r>
          </a:p>
        </p:txBody>
      </p:sp>
      <p:sp>
        <p:nvSpPr>
          <p:cNvPr id="11" name="Rectangle: Rounded Corners 10">
            <a:extLst>
              <a:ext uri="{FF2B5EF4-FFF2-40B4-BE49-F238E27FC236}">
                <a16:creationId xmlns:a16="http://schemas.microsoft.com/office/drawing/2014/main" id="{969D8216-D508-944C-59CB-70A3C8007C67}"/>
              </a:ext>
            </a:extLst>
          </p:cNvPr>
          <p:cNvSpPr/>
          <p:nvPr/>
        </p:nvSpPr>
        <p:spPr>
          <a:xfrm>
            <a:off x="2926001" y="-100561"/>
            <a:ext cx="2906142"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BOOKS</a:t>
            </a:r>
          </a:p>
        </p:txBody>
      </p:sp>
      <p:sp>
        <p:nvSpPr>
          <p:cNvPr id="12" name="Rectangle: Rounded Corners 11">
            <a:extLst>
              <a:ext uri="{FF2B5EF4-FFF2-40B4-BE49-F238E27FC236}">
                <a16:creationId xmlns:a16="http://schemas.microsoft.com/office/drawing/2014/main" id="{E538A805-9EA1-5246-4B8D-CED806A6BE9A}"/>
              </a:ext>
            </a:extLst>
          </p:cNvPr>
          <p:cNvSpPr/>
          <p:nvPr/>
        </p:nvSpPr>
        <p:spPr>
          <a:xfrm>
            <a:off x="8866768" y="-121134"/>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CONTACT US</a:t>
            </a:r>
          </a:p>
        </p:txBody>
      </p:sp>
      <p:sp>
        <p:nvSpPr>
          <p:cNvPr id="13" name="Rectangle: Rounded Corners 12">
            <a:extLst>
              <a:ext uri="{FF2B5EF4-FFF2-40B4-BE49-F238E27FC236}">
                <a16:creationId xmlns:a16="http://schemas.microsoft.com/office/drawing/2014/main" id="{19C9C252-8CDE-40FB-A61A-BE357216C6E4}"/>
              </a:ext>
            </a:extLst>
          </p:cNvPr>
          <p:cNvSpPr/>
          <p:nvPr/>
        </p:nvSpPr>
        <p:spPr>
          <a:xfrm>
            <a:off x="5825255" y="-121134"/>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ACCOUNT</a:t>
            </a:r>
          </a:p>
        </p:txBody>
      </p:sp>
      <p:pic>
        <p:nvPicPr>
          <p:cNvPr id="3" name="Picture 2" descr="Graphical user interface&#10;&#10;Description automatically generated">
            <a:extLst>
              <a:ext uri="{FF2B5EF4-FFF2-40B4-BE49-F238E27FC236}">
                <a16:creationId xmlns:a16="http://schemas.microsoft.com/office/drawing/2014/main" id="{B5D1A86E-A931-3262-A227-5A30AE72A5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67" y="1894449"/>
            <a:ext cx="12204567" cy="1204107"/>
          </a:xfrm>
          <a:prstGeom prst="rect">
            <a:avLst/>
          </a:prstGeom>
        </p:spPr>
      </p:pic>
      <p:sp>
        <p:nvSpPr>
          <p:cNvPr id="4" name="Rectangle 3">
            <a:extLst>
              <a:ext uri="{FF2B5EF4-FFF2-40B4-BE49-F238E27FC236}">
                <a16:creationId xmlns:a16="http://schemas.microsoft.com/office/drawing/2014/main" id="{9309B64A-8FBC-C57E-CC5E-790F9BD11AA6}"/>
              </a:ext>
            </a:extLst>
          </p:cNvPr>
          <p:cNvSpPr/>
          <p:nvPr/>
        </p:nvSpPr>
        <p:spPr>
          <a:xfrm>
            <a:off x="-12567" y="586548"/>
            <a:ext cx="12192000" cy="13036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t>Banner</a:t>
            </a:r>
          </a:p>
        </p:txBody>
      </p:sp>
      <p:pic>
        <p:nvPicPr>
          <p:cNvPr id="19" name="Picture 18" descr="Text&#10;&#10;Description automatically generated with medium confidence">
            <a:extLst>
              <a:ext uri="{FF2B5EF4-FFF2-40B4-BE49-F238E27FC236}">
                <a16:creationId xmlns:a16="http://schemas.microsoft.com/office/drawing/2014/main" id="{B8F9E35C-72F6-6146-A5FB-79ED22E69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8438" y="3098556"/>
            <a:ext cx="2041574" cy="3511813"/>
          </a:xfrm>
          <a:prstGeom prst="rect">
            <a:avLst/>
          </a:prstGeom>
        </p:spPr>
      </p:pic>
      <p:pic>
        <p:nvPicPr>
          <p:cNvPr id="21" name="Picture 20" descr="Text&#10;&#10;Description automatically generated with medium confidence">
            <a:extLst>
              <a:ext uri="{FF2B5EF4-FFF2-40B4-BE49-F238E27FC236}">
                <a16:creationId xmlns:a16="http://schemas.microsoft.com/office/drawing/2014/main" id="{B4A9A83A-AFB3-7F5B-6E0F-B159DC4C6C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66737" y="3098556"/>
            <a:ext cx="2041574" cy="3511813"/>
          </a:xfrm>
          <a:prstGeom prst="rect">
            <a:avLst/>
          </a:prstGeom>
        </p:spPr>
      </p:pic>
      <p:pic>
        <p:nvPicPr>
          <p:cNvPr id="22" name="Picture 21" descr="Text&#10;&#10;Description automatically generated with medium confidence">
            <a:extLst>
              <a:ext uri="{FF2B5EF4-FFF2-40B4-BE49-F238E27FC236}">
                <a16:creationId xmlns:a16="http://schemas.microsoft.com/office/drawing/2014/main" id="{4961168F-2F5A-BAFF-CBB2-227DE5441D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4375" y="3098556"/>
            <a:ext cx="2041574" cy="3511813"/>
          </a:xfrm>
          <a:prstGeom prst="rect">
            <a:avLst/>
          </a:prstGeom>
        </p:spPr>
      </p:pic>
      <p:pic>
        <p:nvPicPr>
          <p:cNvPr id="23" name="Picture 22" descr="Text&#10;&#10;Description automatically generated with medium confidence">
            <a:extLst>
              <a:ext uri="{FF2B5EF4-FFF2-40B4-BE49-F238E27FC236}">
                <a16:creationId xmlns:a16="http://schemas.microsoft.com/office/drawing/2014/main" id="{382EB460-FCD5-9CA8-5E17-D926E8CC59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700" y="3138757"/>
            <a:ext cx="2041574" cy="3511813"/>
          </a:xfrm>
          <a:prstGeom prst="rect">
            <a:avLst/>
          </a:prstGeom>
        </p:spPr>
      </p:pic>
    </p:spTree>
    <p:extLst>
      <p:ext uri="{BB962C8B-B14F-4D97-AF65-F5344CB8AC3E}">
        <p14:creationId xmlns:p14="http://schemas.microsoft.com/office/powerpoint/2010/main" val="4226214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0B38807-203C-4F17-A4E1-20B70BB5B91E}"/>
              </a:ext>
            </a:extLst>
          </p:cNvPr>
          <p:cNvSpPr/>
          <p:nvPr/>
        </p:nvSpPr>
        <p:spPr>
          <a:xfrm>
            <a:off x="603504" y="1371600"/>
            <a:ext cx="3511296" cy="3959352"/>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5528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6098CCC-EF55-0E26-E388-A11F99F10438}"/>
              </a:ext>
            </a:extLst>
          </p:cNvPr>
          <p:cNvSpPr/>
          <p:nvPr/>
        </p:nvSpPr>
        <p:spPr>
          <a:xfrm>
            <a:off x="0" y="-1"/>
            <a:ext cx="12192000" cy="707200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193EC8CE-4177-3D65-FA76-DDF3E7E462BA}"/>
              </a:ext>
            </a:extLst>
          </p:cNvPr>
          <p:cNvSpPr/>
          <p:nvPr/>
        </p:nvSpPr>
        <p:spPr>
          <a:xfrm>
            <a:off x="118358" y="-40202"/>
            <a:ext cx="11789923" cy="651753"/>
          </a:xfrm>
          <a:prstGeom prst="roundRect">
            <a:avLst>
              <a:gd name="adj" fmla="val 48010"/>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8B9C1DB4-0AB1-085D-A6AE-C76492A6E953}"/>
              </a:ext>
            </a:extLst>
          </p:cNvPr>
          <p:cNvSpPr/>
          <p:nvPr/>
        </p:nvSpPr>
        <p:spPr>
          <a:xfrm>
            <a:off x="18138" y="-55400"/>
            <a:ext cx="2906141"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HOME</a:t>
            </a:r>
          </a:p>
        </p:txBody>
      </p:sp>
      <p:sp>
        <p:nvSpPr>
          <p:cNvPr id="11" name="Rectangle: Rounded Corners 10">
            <a:extLst>
              <a:ext uri="{FF2B5EF4-FFF2-40B4-BE49-F238E27FC236}">
                <a16:creationId xmlns:a16="http://schemas.microsoft.com/office/drawing/2014/main" id="{969D8216-D508-944C-59CB-70A3C8007C67}"/>
              </a:ext>
            </a:extLst>
          </p:cNvPr>
          <p:cNvSpPr/>
          <p:nvPr/>
        </p:nvSpPr>
        <p:spPr>
          <a:xfrm>
            <a:off x="2922557" y="-47801"/>
            <a:ext cx="2906142" cy="651753"/>
          </a:xfrm>
          <a:prstGeom prst="roundRect">
            <a:avLst>
              <a:gd name="adj" fmla="val 28041"/>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BOOKS</a:t>
            </a:r>
          </a:p>
        </p:txBody>
      </p:sp>
      <p:sp>
        <p:nvSpPr>
          <p:cNvPr id="12" name="Rectangle: Rounded Corners 11">
            <a:extLst>
              <a:ext uri="{FF2B5EF4-FFF2-40B4-BE49-F238E27FC236}">
                <a16:creationId xmlns:a16="http://schemas.microsoft.com/office/drawing/2014/main" id="{E538A805-9EA1-5246-4B8D-CED806A6BE9A}"/>
              </a:ext>
            </a:extLst>
          </p:cNvPr>
          <p:cNvSpPr/>
          <p:nvPr/>
        </p:nvSpPr>
        <p:spPr>
          <a:xfrm>
            <a:off x="8866768" y="-32603"/>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CONTACT US</a:t>
            </a:r>
          </a:p>
        </p:txBody>
      </p:sp>
      <p:sp>
        <p:nvSpPr>
          <p:cNvPr id="13" name="Rectangle: Rounded Corners 12">
            <a:extLst>
              <a:ext uri="{FF2B5EF4-FFF2-40B4-BE49-F238E27FC236}">
                <a16:creationId xmlns:a16="http://schemas.microsoft.com/office/drawing/2014/main" id="{19C9C252-8CDE-40FB-A61A-BE357216C6E4}"/>
              </a:ext>
            </a:extLst>
          </p:cNvPr>
          <p:cNvSpPr/>
          <p:nvPr/>
        </p:nvSpPr>
        <p:spPr>
          <a:xfrm>
            <a:off x="5825255" y="-32603"/>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ACCOUNT</a:t>
            </a:r>
          </a:p>
        </p:txBody>
      </p:sp>
      <p:sp>
        <p:nvSpPr>
          <p:cNvPr id="2" name="Rectangle 1">
            <a:extLst>
              <a:ext uri="{FF2B5EF4-FFF2-40B4-BE49-F238E27FC236}">
                <a16:creationId xmlns:a16="http://schemas.microsoft.com/office/drawing/2014/main" id="{FB372DD4-D3CE-0BBA-DB01-018798FE41AA}"/>
              </a:ext>
            </a:extLst>
          </p:cNvPr>
          <p:cNvSpPr/>
          <p:nvPr/>
        </p:nvSpPr>
        <p:spPr>
          <a:xfrm>
            <a:off x="18138" y="1168400"/>
            <a:ext cx="12192000"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7E20065-6792-714D-13DA-4DFC15A968DE}"/>
              </a:ext>
            </a:extLst>
          </p:cNvPr>
          <p:cNvSpPr txBox="1"/>
          <p:nvPr/>
        </p:nvSpPr>
        <p:spPr>
          <a:xfrm>
            <a:off x="5313680" y="709109"/>
            <a:ext cx="1564640" cy="400110"/>
          </a:xfrm>
          <a:prstGeom prst="rect">
            <a:avLst/>
          </a:prstGeom>
          <a:noFill/>
        </p:spPr>
        <p:txBody>
          <a:bodyPr wrap="square" rtlCol="0">
            <a:spAutoFit/>
          </a:bodyPr>
          <a:lstStyle/>
          <a:p>
            <a:pPr algn="ctr"/>
            <a:r>
              <a:rPr lang="en-US" sz="2000" b="1" dirty="0"/>
              <a:t>Category </a:t>
            </a:r>
          </a:p>
        </p:txBody>
      </p:sp>
      <p:sp>
        <p:nvSpPr>
          <p:cNvPr id="9" name="Rectangle 8">
            <a:extLst>
              <a:ext uri="{FF2B5EF4-FFF2-40B4-BE49-F238E27FC236}">
                <a16:creationId xmlns:a16="http://schemas.microsoft.com/office/drawing/2014/main" id="{54CAB545-D5AB-9D17-38B9-A9C66ED64623}"/>
              </a:ext>
            </a:extLst>
          </p:cNvPr>
          <p:cNvSpPr/>
          <p:nvPr/>
        </p:nvSpPr>
        <p:spPr>
          <a:xfrm>
            <a:off x="210688" y="1254002"/>
            <a:ext cx="3783082" cy="651753"/>
          </a:xfrm>
          <a:prstGeom prst="rect">
            <a:avLst/>
          </a:prstGeom>
          <a:solidFill>
            <a:srgbClr val="00B0F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b="1" dirty="0">
                <a:solidFill>
                  <a:sysClr val="windowText" lastClr="000000"/>
                </a:solidFill>
              </a:rPr>
              <a:t>All Books</a:t>
            </a:r>
          </a:p>
        </p:txBody>
      </p:sp>
      <p:sp>
        <p:nvSpPr>
          <p:cNvPr id="20" name="Rectangle 19">
            <a:extLst>
              <a:ext uri="{FF2B5EF4-FFF2-40B4-BE49-F238E27FC236}">
                <a16:creationId xmlns:a16="http://schemas.microsoft.com/office/drawing/2014/main" id="{4F9DCEF4-9A01-2EFC-610E-3B5860FEE6EE}"/>
              </a:ext>
            </a:extLst>
          </p:cNvPr>
          <p:cNvSpPr/>
          <p:nvPr/>
        </p:nvSpPr>
        <p:spPr>
          <a:xfrm>
            <a:off x="4204459" y="1254003"/>
            <a:ext cx="3783082" cy="651753"/>
          </a:xfrm>
          <a:prstGeom prst="rect">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Islamic Books</a:t>
            </a:r>
          </a:p>
        </p:txBody>
      </p:sp>
      <p:sp>
        <p:nvSpPr>
          <p:cNvPr id="24" name="Rectangle 23">
            <a:extLst>
              <a:ext uri="{FF2B5EF4-FFF2-40B4-BE49-F238E27FC236}">
                <a16:creationId xmlns:a16="http://schemas.microsoft.com/office/drawing/2014/main" id="{B1A155BA-EEA4-ACC5-EFD2-313753A6904B}"/>
              </a:ext>
            </a:extLst>
          </p:cNvPr>
          <p:cNvSpPr/>
          <p:nvPr/>
        </p:nvSpPr>
        <p:spPr>
          <a:xfrm>
            <a:off x="8198229" y="1254002"/>
            <a:ext cx="3783082" cy="651753"/>
          </a:xfrm>
          <a:prstGeom prst="rect">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Others</a:t>
            </a:r>
          </a:p>
        </p:txBody>
      </p:sp>
    </p:spTree>
    <p:extLst>
      <p:ext uri="{BB962C8B-B14F-4D97-AF65-F5344CB8AC3E}">
        <p14:creationId xmlns:p14="http://schemas.microsoft.com/office/powerpoint/2010/main" val="2741902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6098CCC-EF55-0E26-E388-A11F99F10438}"/>
              </a:ext>
            </a:extLst>
          </p:cNvPr>
          <p:cNvSpPr/>
          <p:nvPr/>
        </p:nvSpPr>
        <p:spPr>
          <a:xfrm>
            <a:off x="0" y="-1"/>
            <a:ext cx="12192000" cy="707200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193EC8CE-4177-3D65-FA76-DDF3E7E462BA}"/>
              </a:ext>
            </a:extLst>
          </p:cNvPr>
          <p:cNvSpPr/>
          <p:nvPr/>
        </p:nvSpPr>
        <p:spPr>
          <a:xfrm>
            <a:off x="118358" y="-40202"/>
            <a:ext cx="11789923" cy="651753"/>
          </a:xfrm>
          <a:prstGeom prst="roundRect">
            <a:avLst>
              <a:gd name="adj" fmla="val 48010"/>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8B9C1DB4-0AB1-085D-A6AE-C76492A6E953}"/>
              </a:ext>
            </a:extLst>
          </p:cNvPr>
          <p:cNvSpPr/>
          <p:nvPr/>
        </p:nvSpPr>
        <p:spPr>
          <a:xfrm>
            <a:off x="18138" y="-55400"/>
            <a:ext cx="2906141"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HOME</a:t>
            </a:r>
          </a:p>
        </p:txBody>
      </p:sp>
      <p:sp>
        <p:nvSpPr>
          <p:cNvPr id="11" name="Rectangle: Rounded Corners 10">
            <a:extLst>
              <a:ext uri="{FF2B5EF4-FFF2-40B4-BE49-F238E27FC236}">
                <a16:creationId xmlns:a16="http://schemas.microsoft.com/office/drawing/2014/main" id="{969D8216-D508-944C-59CB-70A3C8007C67}"/>
              </a:ext>
            </a:extLst>
          </p:cNvPr>
          <p:cNvSpPr/>
          <p:nvPr/>
        </p:nvSpPr>
        <p:spPr>
          <a:xfrm>
            <a:off x="2922557" y="-47801"/>
            <a:ext cx="2906142" cy="651753"/>
          </a:xfrm>
          <a:prstGeom prst="roundRect">
            <a:avLst>
              <a:gd name="adj" fmla="val 28041"/>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BOOKS</a:t>
            </a:r>
          </a:p>
        </p:txBody>
      </p:sp>
      <p:sp>
        <p:nvSpPr>
          <p:cNvPr id="12" name="Rectangle: Rounded Corners 11">
            <a:extLst>
              <a:ext uri="{FF2B5EF4-FFF2-40B4-BE49-F238E27FC236}">
                <a16:creationId xmlns:a16="http://schemas.microsoft.com/office/drawing/2014/main" id="{E538A805-9EA1-5246-4B8D-CED806A6BE9A}"/>
              </a:ext>
            </a:extLst>
          </p:cNvPr>
          <p:cNvSpPr/>
          <p:nvPr/>
        </p:nvSpPr>
        <p:spPr>
          <a:xfrm>
            <a:off x="8866768" y="-32603"/>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CONTACT US</a:t>
            </a:r>
          </a:p>
        </p:txBody>
      </p:sp>
      <p:sp>
        <p:nvSpPr>
          <p:cNvPr id="13" name="Rectangle: Rounded Corners 12">
            <a:extLst>
              <a:ext uri="{FF2B5EF4-FFF2-40B4-BE49-F238E27FC236}">
                <a16:creationId xmlns:a16="http://schemas.microsoft.com/office/drawing/2014/main" id="{19C9C252-8CDE-40FB-A61A-BE357216C6E4}"/>
              </a:ext>
            </a:extLst>
          </p:cNvPr>
          <p:cNvSpPr/>
          <p:nvPr/>
        </p:nvSpPr>
        <p:spPr>
          <a:xfrm>
            <a:off x="5825255" y="-32603"/>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ACCOUNT</a:t>
            </a:r>
          </a:p>
        </p:txBody>
      </p:sp>
      <p:sp>
        <p:nvSpPr>
          <p:cNvPr id="2" name="Rectangle 1">
            <a:extLst>
              <a:ext uri="{FF2B5EF4-FFF2-40B4-BE49-F238E27FC236}">
                <a16:creationId xmlns:a16="http://schemas.microsoft.com/office/drawing/2014/main" id="{FB372DD4-D3CE-0BBA-DB01-018798FE41AA}"/>
              </a:ext>
            </a:extLst>
          </p:cNvPr>
          <p:cNvSpPr/>
          <p:nvPr/>
        </p:nvSpPr>
        <p:spPr>
          <a:xfrm>
            <a:off x="18138" y="1168400"/>
            <a:ext cx="12192000"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7E20065-6792-714D-13DA-4DFC15A968DE}"/>
              </a:ext>
            </a:extLst>
          </p:cNvPr>
          <p:cNvSpPr txBox="1"/>
          <p:nvPr/>
        </p:nvSpPr>
        <p:spPr>
          <a:xfrm>
            <a:off x="5313680" y="709109"/>
            <a:ext cx="1564640" cy="400110"/>
          </a:xfrm>
          <a:prstGeom prst="rect">
            <a:avLst/>
          </a:prstGeom>
          <a:noFill/>
        </p:spPr>
        <p:txBody>
          <a:bodyPr wrap="square" rtlCol="0">
            <a:spAutoFit/>
          </a:bodyPr>
          <a:lstStyle/>
          <a:p>
            <a:pPr algn="ctr"/>
            <a:r>
              <a:rPr lang="en-US" sz="2000" b="1" dirty="0"/>
              <a:t>Category </a:t>
            </a:r>
          </a:p>
        </p:txBody>
      </p:sp>
      <p:sp>
        <p:nvSpPr>
          <p:cNvPr id="9" name="Rectangle 8">
            <a:extLst>
              <a:ext uri="{FF2B5EF4-FFF2-40B4-BE49-F238E27FC236}">
                <a16:creationId xmlns:a16="http://schemas.microsoft.com/office/drawing/2014/main" id="{54CAB545-D5AB-9D17-38B9-A9C66ED64623}"/>
              </a:ext>
            </a:extLst>
          </p:cNvPr>
          <p:cNvSpPr/>
          <p:nvPr/>
        </p:nvSpPr>
        <p:spPr>
          <a:xfrm>
            <a:off x="4222597" y="1254001"/>
            <a:ext cx="3783082" cy="651753"/>
          </a:xfrm>
          <a:prstGeom prst="rect">
            <a:avLst/>
          </a:prstGeom>
          <a:solidFill>
            <a:srgbClr val="00B0F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b="1" dirty="0">
                <a:solidFill>
                  <a:schemeClr val="tx1"/>
                </a:solidFill>
              </a:rPr>
              <a:t>Islamic Books</a:t>
            </a:r>
          </a:p>
        </p:txBody>
      </p:sp>
      <p:sp>
        <p:nvSpPr>
          <p:cNvPr id="20" name="Rectangle 19">
            <a:extLst>
              <a:ext uri="{FF2B5EF4-FFF2-40B4-BE49-F238E27FC236}">
                <a16:creationId xmlns:a16="http://schemas.microsoft.com/office/drawing/2014/main" id="{4F9DCEF4-9A01-2EFC-610E-3B5860FEE6EE}"/>
              </a:ext>
            </a:extLst>
          </p:cNvPr>
          <p:cNvSpPr/>
          <p:nvPr/>
        </p:nvSpPr>
        <p:spPr>
          <a:xfrm>
            <a:off x="228827" y="1254001"/>
            <a:ext cx="3783082" cy="651753"/>
          </a:xfrm>
          <a:prstGeom prst="rect">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All Books</a:t>
            </a:r>
          </a:p>
        </p:txBody>
      </p:sp>
      <p:sp>
        <p:nvSpPr>
          <p:cNvPr id="24" name="Rectangle 23">
            <a:extLst>
              <a:ext uri="{FF2B5EF4-FFF2-40B4-BE49-F238E27FC236}">
                <a16:creationId xmlns:a16="http://schemas.microsoft.com/office/drawing/2014/main" id="{B1A155BA-EEA4-ACC5-EFD2-313753A6904B}"/>
              </a:ext>
            </a:extLst>
          </p:cNvPr>
          <p:cNvSpPr/>
          <p:nvPr/>
        </p:nvSpPr>
        <p:spPr>
          <a:xfrm>
            <a:off x="8198229" y="1254002"/>
            <a:ext cx="3783082" cy="651753"/>
          </a:xfrm>
          <a:prstGeom prst="rect">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Others</a:t>
            </a:r>
          </a:p>
        </p:txBody>
      </p:sp>
    </p:spTree>
    <p:extLst>
      <p:ext uri="{BB962C8B-B14F-4D97-AF65-F5344CB8AC3E}">
        <p14:creationId xmlns:p14="http://schemas.microsoft.com/office/powerpoint/2010/main" val="5188132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6098CCC-EF55-0E26-E388-A11F99F10438}"/>
              </a:ext>
            </a:extLst>
          </p:cNvPr>
          <p:cNvSpPr/>
          <p:nvPr/>
        </p:nvSpPr>
        <p:spPr>
          <a:xfrm>
            <a:off x="0" y="-1"/>
            <a:ext cx="12192000" cy="707200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193EC8CE-4177-3D65-FA76-DDF3E7E462BA}"/>
              </a:ext>
            </a:extLst>
          </p:cNvPr>
          <p:cNvSpPr/>
          <p:nvPr/>
        </p:nvSpPr>
        <p:spPr>
          <a:xfrm>
            <a:off x="118358" y="-40202"/>
            <a:ext cx="11789923" cy="651753"/>
          </a:xfrm>
          <a:prstGeom prst="roundRect">
            <a:avLst>
              <a:gd name="adj" fmla="val 48010"/>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8B9C1DB4-0AB1-085D-A6AE-C76492A6E953}"/>
              </a:ext>
            </a:extLst>
          </p:cNvPr>
          <p:cNvSpPr/>
          <p:nvPr/>
        </p:nvSpPr>
        <p:spPr>
          <a:xfrm>
            <a:off x="18138" y="-55400"/>
            <a:ext cx="2906141"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HOME</a:t>
            </a:r>
          </a:p>
        </p:txBody>
      </p:sp>
      <p:sp>
        <p:nvSpPr>
          <p:cNvPr id="11" name="Rectangle: Rounded Corners 10">
            <a:extLst>
              <a:ext uri="{FF2B5EF4-FFF2-40B4-BE49-F238E27FC236}">
                <a16:creationId xmlns:a16="http://schemas.microsoft.com/office/drawing/2014/main" id="{969D8216-D508-944C-59CB-70A3C8007C67}"/>
              </a:ext>
            </a:extLst>
          </p:cNvPr>
          <p:cNvSpPr/>
          <p:nvPr/>
        </p:nvSpPr>
        <p:spPr>
          <a:xfrm>
            <a:off x="2922557" y="-47801"/>
            <a:ext cx="2906142" cy="651753"/>
          </a:xfrm>
          <a:prstGeom prst="roundRect">
            <a:avLst>
              <a:gd name="adj" fmla="val 28041"/>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BOOKS</a:t>
            </a:r>
          </a:p>
        </p:txBody>
      </p:sp>
      <p:sp>
        <p:nvSpPr>
          <p:cNvPr id="12" name="Rectangle: Rounded Corners 11">
            <a:extLst>
              <a:ext uri="{FF2B5EF4-FFF2-40B4-BE49-F238E27FC236}">
                <a16:creationId xmlns:a16="http://schemas.microsoft.com/office/drawing/2014/main" id="{E538A805-9EA1-5246-4B8D-CED806A6BE9A}"/>
              </a:ext>
            </a:extLst>
          </p:cNvPr>
          <p:cNvSpPr/>
          <p:nvPr/>
        </p:nvSpPr>
        <p:spPr>
          <a:xfrm>
            <a:off x="8866768" y="-32603"/>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CONTACT US</a:t>
            </a:r>
          </a:p>
        </p:txBody>
      </p:sp>
      <p:sp>
        <p:nvSpPr>
          <p:cNvPr id="13" name="Rectangle: Rounded Corners 12">
            <a:extLst>
              <a:ext uri="{FF2B5EF4-FFF2-40B4-BE49-F238E27FC236}">
                <a16:creationId xmlns:a16="http://schemas.microsoft.com/office/drawing/2014/main" id="{19C9C252-8CDE-40FB-A61A-BE357216C6E4}"/>
              </a:ext>
            </a:extLst>
          </p:cNvPr>
          <p:cNvSpPr/>
          <p:nvPr/>
        </p:nvSpPr>
        <p:spPr>
          <a:xfrm>
            <a:off x="5825255" y="-32603"/>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ACCOUNT</a:t>
            </a:r>
          </a:p>
        </p:txBody>
      </p:sp>
      <p:sp>
        <p:nvSpPr>
          <p:cNvPr id="2" name="Rectangle 1">
            <a:extLst>
              <a:ext uri="{FF2B5EF4-FFF2-40B4-BE49-F238E27FC236}">
                <a16:creationId xmlns:a16="http://schemas.microsoft.com/office/drawing/2014/main" id="{FB372DD4-D3CE-0BBA-DB01-018798FE41AA}"/>
              </a:ext>
            </a:extLst>
          </p:cNvPr>
          <p:cNvSpPr/>
          <p:nvPr/>
        </p:nvSpPr>
        <p:spPr>
          <a:xfrm>
            <a:off x="18138" y="1168400"/>
            <a:ext cx="12192000"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7E20065-6792-714D-13DA-4DFC15A968DE}"/>
              </a:ext>
            </a:extLst>
          </p:cNvPr>
          <p:cNvSpPr txBox="1"/>
          <p:nvPr/>
        </p:nvSpPr>
        <p:spPr>
          <a:xfrm>
            <a:off x="5313680" y="709109"/>
            <a:ext cx="1564640" cy="400110"/>
          </a:xfrm>
          <a:prstGeom prst="rect">
            <a:avLst/>
          </a:prstGeom>
          <a:noFill/>
        </p:spPr>
        <p:txBody>
          <a:bodyPr wrap="square" rtlCol="0">
            <a:spAutoFit/>
          </a:bodyPr>
          <a:lstStyle/>
          <a:p>
            <a:pPr algn="ctr"/>
            <a:r>
              <a:rPr lang="en-US" sz="2000" b="1" dirty="0"/>
              <a:t>Category </a:t>
            </a:r>
          </a:p>
        </p:txBody>
      </p:sp>
      <p:sp>
        <p:nvSpPr>
          <p:cNvPr id="9" name="Rectangle 8">
            <a:extLst>
              <a:ext uri="{FF2B5EF4-FFF2-40B4-BE49-F238E27FC236}">
                <a16:creationId xmlns:a16="http://schemas.microsoft.com/office/drawing/2014/main" id="{54CAB545-D5AB-9D17-38B9-A9C66ED64623}"/>
              </a:ext>
            </a:extLst>
          </p:cNvPr>
          <p:cNvSpPr/>
          <p:nvPr/>
        </p:nvSpPr>
        <p:spPr>
          <a:xfrm>
            <a:off x="210688" y="1254002"/>
            <a:ext cx="3783082" cy="651753"/>
          </a:xfrm>
          <a:prstGeom prst="rect">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All Books</a:t>
            </a:r>
          </a:p>
        </p:txBody>
      </p:sp>
      <p:sp>
        <p:nvSpPr>
          <p:cNvPr id="20" name="Rectangle 19">
            <a:extLst>
              <a:ext uri="{FF2B5EF4-FFF2-40B4-BE49-F238E27FC236}">
                <a16:creationId xmlns:a16="http://schemas.microsoft.com/office/drawing/2014/main" id="{4F9DCEF4-9A01-2EFC-610E-3B5860FEE6EE}"/>
              </a:ext>
            </a:extLst>
          </p:cNvPr>
          <p:cNvSpPr/>
          <p:nvPr/>
        </p:nvSpPr>
        <p:spPr>
          <a:xfrm>
            <a:off x="4204459" y="1254003"/>
            <a:ext cx="3783082" cy="651753"/>
          </a:xfrm>
          <a:prstGeom prst="rect">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Islamic Books</a:t>
            </a:r>
          </a:p>
        </p:txBody>
      </p:sp>
      <p:sp>
        <p:nvSpPr>
          <p:cNvPr id="24" name="Rectangle 23">
            <a:extLst>
              <a:ext uri="{FF2B5EF4-FFF2-40B4-BE49-F238E27FC236}">
                <a16:creationId xmlns:a16="http://schemas.microsoft.com/office/drawing/2014/main" id="{B1A155BA-EEA4-ACC5-EFD2-313753A6904B}"/>
              </a:ext>
            </a:extLst>
          </p:cNvPr>
          <p:cNvSpPr/>
          <p:nvPr/>
        </p:nvSpPr>
        <p:spPr>
          <a:xfrm>
            <a:off x="8198229" y="1254002"/>
            <a:ext cx="3783082" cy="651753"/>
          </a:xfrm>
          <a:prstGeom prst="rect">
            <a:avLst/>
          </a:prstGeom>
          <a:solidFill>
            <a:srgbClr val="00B0F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b="1" dirty="0">
                <a:solidFill>
                  <a:schemeClr val="tx1"/>
                </a:solidFill>
              </a:rPr>
              <a:t>Others</a:t>
            </a:r>
          </a:p>
        </p:txBody>
      </p:sp>
    </p:spTree>
    <p:extLst>
      <p:ext uri="{BB962C8B-B14F-4D97-AF65-F5344CB8AC3E}">
        <p14:creationId xmlns:p14="http://schemas.microsoft.com/office/powerpoint/2010/main" val="2846731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6098CCC-EF55-0E26-E388-A11F99F10438}"/>
              </a:ext>
            </a:extLst>
          </p:cNvPr>
          <p:cNvSpPr/>
          <p:nvPr/>
        </p:nvSpPr>
        <p:spPr>
          <a:xfrm>
            <a:off x="0" y="75549"/>
            <a:ext cx="12192000" cy="707200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193EC8CE-4177-3D65-FA76-DDF3E7E462BA}"/>
              </a:ext>
            </a:extLst>
          </p:cNvPr>
          <p:cNvSpPr/>
          <p:nvPr/>
        </p:nvSpPr>
        <p:spPr>
          <a:xfrm>
            <a:off x="118358" y="-40202"/>
            <a:ext cx="11789923" cy="651753"/>
          </a:xfrm>
          <a:prstGeom prst="roundRect">
            <a:avLst>
              <a:gd name="adj" fmla="val 48010"/>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8B9C1DB4-0AB1-085D-A6AE-C76492A6E953}"/>
              </a:ext>
            </a:extLst>
          </p:cNvPr>
          <p:cNvSpPr/>
          <p:nvPr/>
        </p:nvSpPr>
        <p:spPr>
          <a:xfrm>
            <a:off x="23304" y="-114997"/>
            <a:ext cx="2906141"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HOME</a:t>
            </a:r>
          </a:p>
        </p:txBody>
      </p:sp>
      <p:sp>
        <p:nvSpPr>
          <p:cNvPr id="11" name="Rectangle: Rounded Corners 10">
            <a:extLst>
              <a:ext uri="{FF2B5EF4-FFF2-40B4-BE49-F238E27FC236}">
                <a16:creationId xmlns:a16="http://schemas.microsoft.com/office/drawing/2014/main" id="{969D8216-D508-944C-59CB-70A3C8007C67}"/>
              </a:ext>
            </a:extLst>
          </p:cNvPr>
          <p:cNvSpPr/>
          <p:nvPr/>
        </p:nvSpPr>
        <p:spPr>
          <a:xfrm>
            <a:off x="2926001" y="-100561"/>
            <a:ext cx="2906142"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BOOKS</a:t>
            </a:r>
          </a:p>
        </p:txBody>
      </p:sp>
      <p:sp>
        <p:nvSpPr>
          <p:cNvPr id="12" name="Rectangle: Rounded Corners 11">
            <a:extLst>
              <a:ext uri="{FF2B5EF4-FFF2-40B4-BE49-F238E27FC236}">
                <a16:creationId xmlns:a16="http://schemas.microsoft.com/office/drawing/2014/main" id="{E538A805-9EA1-5246-4B8D-CED806A6BE9A}"/>
              </a:ext>
            </a:extLst>
          </p:cNvPr>
          <p:cNvSpPr/>
          <p:nvPr/>
        </p:nvSpPr>
        <p:spPr>
          <a:xfrm>
            <a:off x="8866768" y="-121134"/>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CONTACT US</a:t>
            </a:r>
          </a:p>
        </p:txBody>
      </p:sp>
      <p:sp>
        <p:nvSpPr>
          <p:cNvPr id="13" name="Rectangle: Rounded Corners 12">
            <a:extLst>
              <a:ext uri="{FF2B5EF4-FFF2-40B4-BE49-F238E27FC236}">
                <a16:creationId xmlns:a16="http://schemas.microsoft.com/office/drawing/2014/main" id="{19C9C252-8CDE-40FB-A61A-BE357216C6E4}"/>
              </a:ext>
            </a:extLst>
          </p:cNvPr>
          <p:cNvSpPr/>
          <p:nvPr/>
        </p:nvSpPr>
        <p:spPr>
          <a:xfrm>
            <a:off x="5825255" y="-121134"/>
            <a:ext cx="3041513" cy="651753"/>
          </a:xfrm>
          <a:prstGeom prst="roundRect">
            <a:avLst>
              <a:gd name="adj" fmla="val 28041"/>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ACCOUNT</a:t>
            </a:r>
          </a:p>
        </p:txBody>
      </p:sp>
      <p:sp>
        <p:nvSpPr>
          <p:cNvPr id="2" name="Rectangle 1">
            <a:extLst>
              <a:ext uri="{FF2B5EF4-FFF2-40B4-BE49-F238E27FC236}">
                <a16:creationId xmlns:a16="http://schemas.microsoft.com/office/drawing/2014/main" id="{9F6AB408-7ED3-3ED3-E0D6-155C03E3659B}"/>
              </a:ext>
            </a:extLst>
          </p:cNvPr>
          <p:cNvSpPr/>
          <p:nvPr/>
        </p:nvSpPr>
        <p:spPr>
          <a:xfrm flipH="1">
            <a:off x="12192000" y="687101"/>
            <a:ext cx="516128000" cy="6460457"/>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descr="User outline">
            <a:extLst>
              <a:ext uri="{FF2B5EF4-FFF2-40B4-BE49-F238E27FC236}">
                <a16:creationId xmlns:a16="http://schemas.microsoft.com/office/drawing/2014/main" id="{149D44FD-8602-ECD8-C58B-61051916E222}"/>
              </a:ext>
            </a:extLst>
          </p:cNvPr>
          <p:cNvSpPr/>
          <p:nvPr/>
        </p:nvSpPr>
        <p:spPr>
          <a:xfrm>
            <a:off x="4724400" y="1381760"/>
            <a:ext cx="2743200" cy="2743200"/>
          </a:xfrm>
          <a:prstGeom prst="ellipse">
            <a:avLst/>
          </a:prstGeom>
          <a:blipFill dpi="0"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2E48BCB-2D6F-D314-7027-79AC0F580860}"/>
              </a:ext>
            </a:extLst>
          </p:cNvPr>
          <p:cNvSpPr txBox="1"/>
          <p:nvPr/>
        </p:nvSpPr>
        <p:spPr>
          <a:xfrm>
            <a:off x="2240280" y="4724216"/>
            <a:ext cx="2824480" cy="369332"/>
          </a:xfrm>
          <a:prstGeom prst="rect">
            <a:avLst/>
          </a:prstGeom>
          <a:noFill/>
        </p:spPr>
        <p:txBody>
          <a:bodyPr wrap="square" rtlCol="0">
            <a:spAutoFit/>
          </a:bodyPr>
          <a:lstStyle/>
          <a:p>
            <a:r>
              <a:rPr lang="en-US" dirty="0"/>
              <a:t>Name: Mahin </a:t>
            </a:r>
            <a:r>
              <a:rPr lang="en-US" dirty="0" err="1"/>
              <a:t>Montasir</a:t>
            </a:r>
            <a:r>
              <a:rPr lang="en-US" dirty="0"/>
              <a:t> Afif </a:t>
            </a:r>
          </a:p>
        </p:txBody>
      </p:sp>
      <p:sp>
        <p:nvSpPr>
          <p:cNvPr id="10" name="TextBox 9">
            <a:extLst>
              <a:ext uri="{FF2B5EF4-FFF2-40B4-BE49-F238E27FC236}">
                <a16:creationId xmlns:a16="http://schemas.microsoft.com/office/drawing/2014/main" id="{CD9D7735-7C35-A228-1A5B-C0CABA7C9E69}"/>
              </a:ext>
            </a:extLst>
          </p:cNvPr>
          <p:cNvSpPr txBox="1"/>
          <p:nvPr/>
        </p:nvSpPr>
        <p:spPr>
          <a:xfrm>
            <a:off x="2240280" y="5641567"/>
            <a:ext cx="2824480" cy="369332"/>
          </a:xfrm>
          <a:prstGeom prst="rect">
            <a:avLst/>
          </a:prstGeom>
          <a:noFill/>
        </p:spPr>
        <p:txBody>
          <a:bodyPr wrap="square" rtlCol="0">
            <a:spAutoFit/>
          </a:bodyPr>
          <a:lstStyle/>
          <a:p>
            <a:r>
              <a:rPr lang="en-US" dirty="0"/>
              <a:t>Gender : Male</a:t>
            </a:r>
          </a:p>
        </p:txBody>
      </p:sp>
      <p:sp>
        <p:nvSpPr>
          <p:cNvPr id="14" name="TextBox 13">
            <a:extLst>
              <a:ext uri="{FF2B5EF4-FFF2-40B4-BE49-F238E27FC236}">
                <a16:creationId xmlns:a16="http://schemas.microsoft.com/office/drawing/2014/main" id="{69E36A34-588A-D988-6B3D-FBA89430683F}"/>
              </a:ext>
            </a:extLst>
          </p:cNvPr>
          <p:cNvSpPr txBox="1"/>
          <p:nvPr/>
        </p:nvSpPr>
        <p:spPr>
          <a:xfrm>
            <a:off x="6715760" y="4721227"/>
            <a:ext cx="3225800" cy="369332"/>
          </a:xfrm>
          <a:prstGeom prst="rect">
            <a:avLst/>
          </a:prstGeom>
          <a:noFill/>
        </p:spPr>
        <p:txBody>
          <a:bodyPr wrap="square" rtlCol="0">
            <a:spAutoFit/>
          </a:bodyPr>
          <a:lstStyle/>
          <a:p>
            <a:r>
              <a:rPr lang="en-US" dirty="0"/>
              <a:t>Email:mahin.afif360@gmail.com</a:t>
            </a:r>
          </a:p>
        </p:txBody>
      </p:sp>
      <p:sp>
        <p:nvSpPr>
          <p:cNvPr id="15" name="TextBox 14">
            <a:extLst>
              <a:ext uri="{FF2B5EF4-FFF2-40B4-BE49-F238E27FC236}">
                <a16:creationId xmlns:a16="http://schemas.microsoft.com/office/drawing/2014/main" id="{228F7D91-1C03-9FDD-71B6-21D01BCC7FEE}"/>
              </a:ext>
            </a:extLst>
          </p:cNvPr>
          <p:cNvSpPr txBox="1"/>
          <p:nvPr/>
        </p:nvSpPr>
        <p:spPr>
          <a:xfrm>
            <a:off x="4881880" y="4142359"/>
            <a:ext cx="2260600" cy="369332"/>
          </a:xfrm>
          <a:prstGeom prst="rect">
            <a:avLst/>
          </a:prstGeom>
          <a:noFill/>
        </p:spPr>
        <p:txBody>
          <a:bodyPr wrap="square" rtlCol="0">
            <a:spAutoFit/>
          </a:bodyPr>
          <a:lstStyle/>
          <a:p>
            <a:r>
              <a:rPr lang="en-US" dirty="0"/>
              <a:t>Username : </a:t>
            </a:r>
            <a:r>
              <a:rPr lang="en-US" dirty="0" err="1"/>
              <a:t>Mahinafif</a:t>
            </a:r>
            <a:endParaRPr lang="en-US" dirty="0"/>
          </a:p>
        </p:txBody>
      </p:sp>
      <p:sp>
        <p:nvSpPr>
          <p:cNvPr id="16" name="TextBox 15">
            <a:extLst>
              <a:ext uri="{FF2B5EF4-FFF2-40B4-BE49-F238E27FC236}">
                <a16:creationId xmlns:a16="http://schemas.microsoft.com/office/drawing/2014/main" id="{FD839805-C2C9-9831-C5F2-8E9A9466EA37}"/>
              </a:ext>
            </a:extLst>
          </p:cNvPr>
          <p:cNvSpPr txBox="1"/>
          <p:nvPr/>
        </p:nvSpPr>
        <p:spPr>
          <a:xfrm>
            <a:off x="6715760" y="5641567"/>
            <a:ext cx="2824480" cy="369332"/>
          </a:xfrm>
          <a:prstGeom prst="rect">
            <a:avLst/>
          </a:prstGeom>
          <a:noFill/>
        </p:spPr>
        <p:txBody>
          <a:bodyPr wrap="square" rtlCol="0">
            <a:spAutoFit/>
          </a:bodyPr>
          <a:lstStyle/>
          <a:p>
            <a:r>
              <a:rPr lang="en-US" dirty="0"/>
              <a:t>Number : 01721546987</a:t>
            </a:r>
          </a:p>
        </p:txBody>
      </p:sp>
      <p:sp>
        <p:nvSpPr>
          <p:cNvPr id="20" name="Rectangle: Rounded Corners 19">
            <a:extLst>
              <a:ext uri="{FF2B5EF4-FFF2-40B4-BE49-F238E27FC236}">
                <a16:creationId xmlns:a16="http://schemas.microsoft.com/office/drawing/2014/main" id="{B906532F-9B27-724A-CE64-87075BC77CCD}"/>
              </a:ext>
            </a:extLst>
          </p:cNvPr>
          <p:cNvSpPr/>
          <p:nvPr/>
        </p:nvSpPr>
        <p:spPr>
          <a:xfrm>
            <a:off x="9941559" y="853440"/>
            <a:ext cx="1966721" cy="528320"/>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Balance:  500.00</a:t>
            </a:r>
          </a:p>
        </p:txBody>
      </p:sp>
      <p:sp>
        <p:nvSpPr>
          <p:cNvPr id="25" name="Rectangle: Rounded Corners 24">
            <a:extLst>
              <a:ext uri="{FF2B5EF4-FFF2-40B4-BE49-F238E27FC236}">
                <a16:creationId xmlns:a16="http://schemas.microsoft.com/office/drawing/2014/main" id="{230D1219-AFFF-95ED-747D-F522E9FE7F4D}"/>
              </a:ext>
            </a:extLst>
          </p:cNvPr>
          <p:cNvSpPr/>
          <p:nvPr/>
        </p:nvSpPr>
        <p:spPr>
          <a:xfrm>
            <a:off x="9946638" y="1488804"/>
            <a:ext cx="1966721" cy="369332"/>
          </a:xfrm>
          <a:prstGeom prst="round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 Balance </a:t>
            </a:r>
          </a:p>
        </p:txBody>
      </p:sp>
      <p:sp>
        <p:nvSpPr>
          <p:cNvPr id="26" name="TextBox 25">
            <a:extLst>
              <a:ext uri="{FF2B5EF4-FFF2-40B4-BE49-F238E27FC236}">
                <a16:creationId xmlns:a16="http://schemas.microsoft.com/office/drawing/2014/main" id="{8E32E6E7-DD75-C166-6C96-4023F33205E0}"/>
              </a:ext>
            </a:extLst>
          </p:cNvPr>
          <p:cNvSpPr txBox="1"/>
          <p:nvPr/>
        </p:nvSpPr>
        <p:spPr>
          <a:xfrm flipH="1">
            <a:off x="10079480" y="6409175"/>
            <a:ext cx="1828800" cy="369332"/>
          </a:xfrm>
          <a:prstGeom prst="rect">
            <a:avLst/>
          </a:prstGeom>
          <a:noFill/>
        </p:spPr>
        <p:txBody>
          <a:bodyPr wrap="square" rtlCol="0">
            <a:spAutoFit/>
          </a:bodyPr>
          <a:lstStyle/>
          <a:p>
            <a:r>
              <a:rPr lang="en-US" dirty="0">
                <a:solidFill>
                  <a:srgbClr val="FF0000"/>
                </a:solidFill>
              </a:rPr>
              <a:t>Change password </a:t>
            </a:r>
          </a:p>
        </p:txBody>
      </p:sp>
    </p:spTree>
    <p:extLst>
      <p:ext uri="{BB962C8B-B14F-4D97-AF65-F5344CB8AC3E}">
        <p14:creationId xmlns:p14="http://schemas.microsoft.com/office/powerpoint/2010/main" val="30954111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9BD7EFF-63F6-77C8-D303-4A0397324FA1}"/>
              </a:ext>
            </a:extLst>
          </p:cNvPr>
          <p:cNvSpPr/>
          <p:nvPr/>
        </p:nvSpPr>
        <p:spPr>
          <a:xfrm>
            <a:off x="3649712" y="0"/>
            <a:ext cx="8542288" cy="6858000"/>
          </a:xfrm>
          <a:prstGeom prst="rect">
            <a:avLst/>
          </a:prstGeom>
          <a:solidFill>
            <a:srgbClr val="8BA9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0D482A2-E8E9-3970-3C4B-E424C90F65F6}"/>
              </a:ext>
            </a:extLst>
          </p:cNvPr>
          <p:cNvSpPr/>
          <p:nvPr/>
        </p:nvSpPr>
        <p:spPr>
          <a:xfrm>
            <a:off x="8725169" y="2135108"/>
            <a:ext cx="2438400" cy="46736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E31C265-6E65-0284-AB74-E33875D03C2E}"/>
              </a:ext>
            </a:extLst>
          </p:cNvPr>
          <p:cNvSpPr txBox="1"/>
          <p:nvPr/>
        </p:nvSpPr>
        <p:spPr>
          <a:xfrm>
            <a:off x="8714863" y="2903458"/>
            <a:ext cx="2237471" cy="369332"/>
          </a:xfrm>
          <a:prstGeom prst="rect">
            <a:avLst/>
          </a:prstGeom>
          <a:noFill/>
        </p:spPr>
        <p:txBody>
          <a:bodyPr wrap="square" rtlCol="0">
            <a:spAutoFit/>
          </a:bodyPr>
          <a:lstStyle/>
          <a:p>
            <a:r>
              <a:rPr lang="en-US" dirty="0">
                <a:solidFill>
                  <a:schemeClr val="bg1"/>
                </a:solidFill>
              </a:rPr>
              <a:t>Enter New Password</a:t>
            </a:r>
          </a:p>
        </p:txBody>
      </p:sp>
      <p:sp>
        <p:nvSpPr>
          <p:cNvPr id="10" name="Rectangle 9">
            <a:extLst>
              <a:ext uri="{FF2B5EF4-FFF2-40B4-BE49-F238E27FC236}">
                <a16:creationId xmlns:a16="http://schemas.microsoft.com/office/drawing/2014/main" id="{B2EAA689-53CB-3EC4-11B0-742B88CB36E8}"/>
              </a:ext>
            </a:extLst>
          </p:cNvPr>
          <p:cNvSpPr/>
          <p:nvPr/>
        </p:nvSpPr>
        <p:spPr>
          <a:xfrm>
            <a:off x="8936404" y="4166632"/>
            <a:ext cx="2015930" cy="421640"/>
          </a:xfrm>
          <a:prstGeom prst="rect">
            <a:avLst/>
          </a:prstGeom>
          <a:solidFill>
            <a:srgbClr val="00BDE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Change Password</a:t>
            </a:r>
          </a:p>
        </p:txBody>
      </p:sp>
      <p:pic>
        <p:nvPicPr>
          <p:cNvPr id="7" name="Picture 6" descr="Icon&#10;&#10;Description automatically generated with medium confidence">
            <a:extLst>
              <a:ext uri="{FF2B5EF4-FFF2-40B4-BE49-F238E27FC236}">
                <a16:creationId xmlns:a16="http://schemas.microsoft.com/office/drawing/2014/main" id="{00941B5A-435D-23A6-E1A5-F4A4283753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511" y="1753632"/>
            <a:ext cx="5702642" cy="4307840"/>
          </a:xfrm>
          <a:prstGeom prst="rect">
            <a:avLst/>
          </a:prstGeom>
        </p:spPr>
      </p:pic>
      <p:sp>
        <p:nvSpPr>
          <p:cNvPr id="2" name="Rectangle 1">
            <a:extLst>
              <a:ext uri="{FF2B5EF4-FFF2-40B4-BE49-F238E27FC236}">
                <a16:creationId xmlns:a16="http://schemas.microsoft.com/office/drawing/2014/main" id="{9DC70BAF-CE75-D14B-6AFD-17951E2C2926}"/>
              </a:ext>
            </a:extLst>
          </p:cNvPr>
          <p:cNvSpPr/>
          <p:nvPr/>
        </p:nvSpPr>
        <p:spPr>
          <a:xfrm>
            <a:off x="8725169" y="3252351"/>
            <a:ext cx="2438400" cy="46736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496B7B7-04C2-0030-9BA1-1A4935BA5FE1}"/>
              </a:ext>
            </a:extLst>
          </p:cNvPr>
          <p:cNvSpPr txBox="1"/>
          <p:nvPr/>
        </p:nvSpPr>
        <p:spPr>
          <a:xfrm>
            <a:off x="8714862" y="1794073"/>
            <a:ext cx="2438400" cy="369332"/>
          </a:xfrm>
          <a:prstGeom prst="rect">
            <a:avLst/>
          </a:prstGeom>
          <a:noFill/>
        </p:spPr>
        <p:txBody>
          <a:bodyPr wrap="square" rtlCol="0">
            <a:spAutoFit/>
          </a:bodyPr>
          <a:lstStyle/>
          <a:p>
            <a:r>
              <a:rPr lang="en-US" dirty="0">
                <a:solidFill>
                  <a:schemeClr val="bg1"/>
                </a:solidFill>
              </a:rPr>
              <a:t>Enter Current Password</a:t>
            </a:r>
          </a:p>
        </p:txBody>
      </p:sp>
    </p:spTree>
    <p:extLst>
      <p:ext uri="{BB962C8B-B14F-4D97-AF65-F5344CB8AC3E}">
        <p14:creationId xmlns:p14="http://schemas.microsoft.com/office/powerpoint/2010/main" val="1689991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93EC8CE-4177-3D65-FA76-DDF3E7E462BA}"/>
              </a:ext>
            </a:extLst>
          </p:cNvPr>
          <p:cNvSpPr/>
          <p:nvPr/>
        </p:nvSpPr>
        <p:spPr>
          <a:xfrm>
            <a:off x="118358" y="-40202"/>
            <a:ext cx="11789923" cy="651753"/>
          </a:xfrm>
          <a:prstGeom prst="roundRect">
            <a:avLst>
              <a:gd name="adj" fmla="val 48010"/>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8B9C1DB4-0AB1-085D-A6AE-C76492A6E953}"/>
              </a:ext>
            </a:extLst>
          </p:cNvPr>
          <p:cNvSpPr/>
          <p:nvPr/>
        </p:nvSpPr>
        <p:spPr>
          <a:xfrm>
            <a:off x="19860" y="-96131"/>
            <a:ext cx="2906141"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HOME</a:t>
            </a:r>
          </a:p>
        </p:txBody>
      </p:sp>
      <p:sp>
        <p:nvSpPr>
          <p:cNvPr id="11" name="Rectangle: Rounded Corners 10">
            <a:extLst>
              <a:ext uri="{FF2B5EF4-FFF2-40B4-BE49-F238E27FC236}">
                <a16:creationId xmlns:a16="http://schemas.microsoft.com/office/drawing/2014/main" id="{969D8216-D508-944C-59CB-70A3C8007C67}"/>
              </a:ext>
            </a:extLst>
          </p:cNvPr>
          <p:cNvSpPr/>
          <p:nvPr/>
        </p:nvSpPr>
        <p:spPr>
          <a:xfrm>
            <a:off x="2926001" y="-100561"/>
            <a:ext cx="2906142"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BOOKS</a:t>
            </a:r>
          </a:p>
        </p:txBody>
      </p:sp>
      <p:sp>
        <p:nvSpPr>
          <p:cNvPr id="12" name="Rectangle: Rounded Corners 11">
            <a:extLst>
              <a:ext uri="{FF2B5EF4-FFF2-40B4-BE49-F238E27FC236}">
                <a16:creationId xmlns:a16="http://schemas.microsoft.com/office/drawing/2014/main" id="{E538A805-9EA1-5246-4B8D-CED806A6BE9A}"/>
              </a:ext>
            </a:extLst>
          </p:cNvPr>
          <p:cNvSpPr/>
          <p:nvPr/>
        </p:nvSpPr>
        <p:spPr>
          <a:xfrm>
            <a:off x="8866768" y="-121134"/>
            <a:ext cx="3041513" cy="651753"/>
          </a:xfrm>
          <a:prstGeom prst="roundRect">
            <a:avLst>
              <a:gd name="adj" fmla="val 28041"/>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CONTACT US</a:t>
            </a:r>
          </a:p>
        </p:txBody>
      </p:sp>
      <p:sp>
        <p:nvSpPr>
          <p:cNvPr id="13" name="Rectangle: Rounded Corners 12">
            <a:extLst>
              <a:ext uri="{FF2B5EF4-FFF2-40B4-BE49-F238E27FC236}">
                <a16:creationId xmlns:a16="http://schemas.microsoft.com/office/drawing/2014/main" id="{19C9C252-8CDE-40FB-A61A-BE357216C6E4}"/>
              </a:ext>
            </a:extLst>
          </p:cNvPr>
          <p:cNvSpPr/>
          <p:nvPr/>
        </p:nvSpPr>
        <p:spPr>
          <a:xfrm>
            <a:off x="5825255" y="-121134"/>
            <a:ext cx="3041513" cy="651753"/>
          </a:xfrm>
          <a:prstGeom prst="roundRect">
            <a:avLst>
              <a:gd name="adj" fmla="val 28041"/>
            </a:avLst>
          </a:prstGeom>
          <a:solidFill>
            <a:schemeClr val="accent1">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ACCOUNT</a:t>
            </a:r>
          </a:p>
        </p:txBody>
      </p:sp>
      <p:sp>
        <p:nvSpPr>
          <p:cNvPr id="9" name="TextBox 8">
            <a:extLst>
              <a:ext uri="{FF2B5EF4-FFF2-40B4-BE49-F238E27FC236}">
                <a16:creationId xmlns:a16="http://schemas.microsoft.com/office/drawing/2014/main" id="{52E05714-3EFD-BFAF-FE3D-C6C79E57CDCF}"/>
              </a:ext>
            </a:extLst>
          </p:cNvPr>
          <p:cNvSpPr txBox="1"/>
          <p:nvPr/>
        </p:nvSpPr>
        <p:spPr>
          <a:xfrm>
            <a:off x="283719" y="3483044"/>
            <a:ext cx="5648960" cy="2769989"/>
          </a:xfrm>
          <a:prstGeom prst="rect">
            <a:avLst/>
          </a:prstGeom>
          <a:noFill/>
        </p:spPr>
        <p:txBody>
          <a:bodyPr wrap="square" rtlCol="0">
            <a:spAutoFit/>
          </a:bodyPr>
          <a:lstStyle/>
          <a:p>
            <a:r>
              <a:rPr lang="en-US" sz="6600" b="1" dirty="0"/>
              <a:t>Helpline </a:t>
            </a:r>
          </a:p>
          <a:p>
            <a:endParaRPr lang="en-US" dirty="0"/>
          </a:p>
          <a:p>
            <a:endParaRPr lang="en-US" dirty="0"/>
          </a:p>
          <a:p>
            <a:r>
              <a:rPr lang="en-US" dirty="0"/>
              <a:t>Phone number : 01225846873</a:t>
            </a:r>
          </a:p>
          <a:p>
            <a:r>
              <a:rPr lang="en-US" dirty="0"/>
              <a:t>Email address   : marhin.afif360@gmail.com</a:t>
            </a:r>
          </a:p>
          <a:p>
            <a:r>
              <a:rPr lang="en-US" dirty="0"/>
              <a:t>Facebook page : www.facebook.com/voidBookShop</a:t>
            </a:r>
          </a:p>
          <a:p>
            <a:endParaRPr lang="en-US" dirty="0"/>
          </a:p>
        </p:txBody>
      </p:sp>
      <p:sp>
        <p:nvSpPr>
          <p:cNvPr id="10" name="TextBox 9">
            <a:extLst>
              <a:ext uri="{FF2B5EF4-FFF2-40B4-BE49-F238E27FC236}">
                <a16:creationId xmlns:a16="http://schemas.microsoft.com/office/drawing/2014/main" id="{5DF33919-7B92-19BD-0870-A98CB4F6F3BE}"/>
              </a:ext>
            </a:extLst>
          </p:cNvPr>
          <p:cNvSpPr txBox="1"/>
          <p:nvPr/>
        </p:nvSpPr>
        <p:spPr>
          <a:xfrm>
            <a:off x="6259321" y="3575377"/>
            <a:ext cx="5648960" cy="2554545"/>
          </a:xfrm>
          <a:prstGeom prst="rect">
            <a:avLst/>
          </a:prstGeom>
          <a:noFill/>
        </p:spPr>
        <p:txBody>
          <a:bodyPr wrap="square" rtlCol="0">
            <a:spAutoFit/>
          </a:bodyPr>
          <a:lstStyle/>
          <a:p>
            <a:pPr algn="ctr"/>
            <a:r>
              <a:rPr lang="en-US" sz="2400" b="1" dirty="0"/>
              <a:t>About us </a:t>
            </a:r>
          </a:p>
          <a:p>
            <a:pPr algn="ctr"/>
            <a:endParaRPr lang="en-US" sz="2400" b="1" dirty="0">
              <a:latin typeface="Times New Roman" panose="02020603050405020304" pitchFamily="18" charset="0"/>
              <a:cs typeface="Times New Roman" panose="02020603050405020304" pitchFamily="18" charset="0"/>
            </a:endParaRPr>
          </a:p>
          <a:p>
            <a:pPr algn="just"/>
            <a:r>
              <a:rPr lang="en-US" sz="1600" dirty="0">
                <a:cs typeface="Times New Roman" panose="02020603050405020304" pitchFamily="18" charset="0"/>
              </a:rPr>
              <a:t>Chaldal.com is an online shop available in Dhaka, Chattogram, </a:t>
            </a:r>
            <a:r>
              <a:rPr lang="en-US" sz="1600" dirty="0" err="1">
                <a:cs typeface="Times New Roman" panose="02020603050405020304" pitchFamily="18" charset="0"/>
              </a:rPr>
              <a:t>Jashore</a:t>
            </a:r>
            <a:r>
              <a:rPr lang="en-US" sz="1600" dirty="0">
                <a:cs typeface="Times New Roman" panose="02020603050405020304" pitchFamily="18" charset="0"/>
              </a:rPr>
              <a:t>, Khulna, Sylhet, Gazipur, Rajshahi and Narayanganj. We believe time is valuable to our fellow residents, and that they should not have to waste hours in traffic, brave bad weather and wait in line just to buy basic necessities like eggs! This is why </a:t>
            </a:r>
            <a:r>
              <a:rPr lang="en-US" sz="1600" dirty="0" err="1">
                <a:cs typeface="Times New Roman" panose="02020603050405020304" pitchFamily="18" charset="0"/>
              </a:rPr>
              <a:t>Chaldal</a:t>
            </a:r>
            <a:r>
              <a:rPr lang="en-US" sz="1600" dirty="0">
                <a:cs typeface="Times New Roman" panose="02020603050405020304" pitchFamily="18" charset="0"/>
              </a:rPr>
              <a:t> delivers everything you need right at your door-step and at no additional cost.</a:t>
            </a:r>
          </a:p>
        </p:txBody>
      </p:sp>
      <p:cxnSp>
        <p:nvCxnSpPr>
          <p:cNvPr id="15" name="Straight Connector 14">
            <a:extLst>
              <a:ext uri="{FF2B5EF4-FFF2-40B4-BE49-F238E27FC236}">
                <a16:creationId xmlns:a16="http://schemas.microsoft.com/office/drawing/2014/main" id="{C8A0591B-65F2-AED6-890D-526E4B7E4146}"/>
              </a:ext>
            </a:extLst>
          </p:cNvPr>
          <p:cNvCxnSpPr>
            <a:cxnSpLocks/>
          </p:cNvCxnSpPr>
          <p:nvPr/>
        </p:nvCxnSpPr>
        <p:spPr>
          <a:xfrm>
            <a:off x="5740400" y="3429000"/>
            <a:ext cx="0" cy="301174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pic>
        <p:nvPicPr>
          <p:cNvPr id="20" name="Picture 19" descr="Logo&#10;&#10;Description automatically generated">
            <a:extLst>
              <a:ext uri="{FF2B5EF4-FFF2-40B4-BE49-F238E27FC236}">
                <a16:creationId xmlns:a16="http://schemas.microsoft.com/office/drawing/2014/main" id="{7EF28D5F-9A13-3111-6490-AB39EEA6CB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5508" y="753598"/>
            <a:ext cx="2577131" cy="2640399"/>
          </a:xfrm>
          <a:prstGeom prst="rect">
            <a:avLst/>
          </a:prstGeom>
        </p:spPr>
      </p:pic>
    </p:spTree>
    <p:extLst>
      <p:ext uri="{BB962C8B-B14F-4D97-AF65-F5344CB8AC3E}">
        <p14:creationId xmlns:p14="http://schemas.microsoft.com/office/powerpoint/2010/main" val="2204337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23599-3807-103A-C802-97EA67DE1B85}"/>
              </a:ext>
            </a:extLst>
          </p:cNvPr>
          <p:cNvSpPr>
            <a:spLocks noGrp="1"/>
          </p:cNvSpPr>
          <p:nvPr>
            <p:ph type="title"/>
          </p:nvPr>
        </p:nvSpPr>
        <p:spPr>
          <a:xfrm>
            <a:off x="838200" y="365125"/>
            <a:ext cx="2644302" cy="1599861"/>
          </a:xfrm>
        </p:spPr>
        <p:txBody>
          <a:bodyPr>
            <a:normAutofit/>
          </a:bodyPr>
          <a:lstStyle/>
          <a:p>
            <a:r>
              <a:rPr lang="en-US" sz="4800" b="1" dirty="0"/>
              <a:t>Forget </a:t>
            </a:r>
            <a:r>
              <a:rPr lang="en-US" sz="4800" b="1" dirty="0" err="1"/>
              <a:t>gui</a:t>
            </a:r>
            <a:endParaRPr lang="en-US" sz="4800" b="1" dirty="0"/>
          </a:p>
        </p:txBody>
      </p:sp>
      <p:pic>
        <p:nvPicPr>
          <p:cNvPr id="4" name="Picture 3" descr="Graphical user interface, application&#10;&#10;Description automatically generated">
            <a:extLst>
              <a:ext uri="{FF2B5EF4-FFF2-40B4-BE49-F238E27FC236}">
                <a16:creationId xmlns:a16="http://schemas.microsoft.com/office/drawing/2014/main" id="{4C4901AF-17CD-CDDA-B262-26DB0672B4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90871"/>
          </a:xfrm>
          <a:prstGeom prst="rect">
            <a:avLst/>
          </a:prstGeom>
        </p:spPr>
      </p:pic>
    </p:spTree>
    <p:extLst>
      <p:ext uri="{BB962C8B-B14F-4D97-AF65-F5344CB8AC3E}">
        <p14:creationId xmlns:p14="http://schemas.microsoft.com/office/powerpoint/2010/main" val="1432334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0D482A2-E8E9-3970-3C4B-E424C90F65F6}"/>
              </a:ext>
            </a:extLst>
          </p:cNvPr>
          <p:cNvSpPr/>
          <p:nvPr/>
        </p:nvSpPr>
        <p:spPr>
          <a:xfrm>
            <a:off x="8572769" y="3159760"/>
            <a:ext cx="2438400" cy="46736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E31C265-6E65-0284-AB74-E33875D03C2E}"/>
              </a:ext>
            </a:extLst>
          </p:cNvPr>
          <p:cNvSpPr txBox="1"/>
          <p:nvPr/>
        </p:nvSpPr>
        <p:spPr>
          <a:xfrm>
            <a:off x="8471169" y="2790428"/>
            <a:ext cx="2237471" cy="369332"/>
          </a:xfrm>
          <a:prstGeom prst="rect">
            <a:avLst/>
          </a:prstGeom>
          <a:noFill/>
        </p:spPr>
        <p:txBody>
          <a:bodyPr wrap="square" rtlCol="0">
            <a:spAutoFit/>
          </a:bodyPr>
          <a:lstStyle/>
          <a:p>
            <a:r>
              <a:rPr lang="en-US" dirty="0"/>
              <a:t>Enter your Username</a:t>
            </a:r>
          </a:p>
        </p:txBody>
      </p:sp>
      <p:sp>
        <p:nvSpPr>
          <p:cNvPr id="10" name="Rectangle 9">
            <a:extLst>
              <a:ext uri="{FF2B5EF4-FFF2-40B4-BE49-F238E27FC236}">
                <a16:creationId xmlns:a16="http://schemas.microsoft.com/office/drawing/2014/main" id="{B2EAA689-53CB-3EC4-11B0-742B88CB36E8}"/>
              </a:ext>
            </a:extLst>
          </p:cNvPr>
          <p:cNvSpPr/>
          <p:nvPr/>
        </p:nvSpPr>
        <p:spPr>
          <a:xfrm>
            <a:off x="9306560" y="3785632"/>
            <a:ext cx="975360" cy="421640"/>
          </a:xfrm>
          <a:prstGeom prst="rect">
            <a:avLst/>
          </a:prstGeom>
          <a:solidFill>
            <a:srgbClr val="00BDE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Get OTP</a:t>
            </a:r>
          </a:p>
        </p:txBody>
      </p:sp>
      <p:sp>
        <p:nvSpPr>
          <p:cNvPr id="11" name="Rectangle 10">
            <a:extLst>
              <a:ext uri="{FF2B5EF4-FFF2-40B4-BE49-F238E27FC236}">
                <a16:creationId xmlns:a16="http://schemas.microsoft.com/office/drawing/2014/main" id="{49BD7EFF-63F6-77C8-D303-4A0397324FA1}"/>
              </a:ext>
            </a:extLst>
          </p:cNvPr>
          <p:cNvSpPr/>
          <p:nvPr/>
        </p:nvSpPr>
        <p:spPr>
          <a:xfrm>
            <a:off x="-447040" y="0"/>
            <a:ext cx="4429760" cy="6858000"/>
          </a:xfrm>
          <a:prstGeom prst="rect">
            <a:avLst/>
          </a:prstGeom>
          <a:solidFill>
            <a:srgbClr val="C4E1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Icon&#10;&#10;Description automatically generated with medium confidence">
            <a:extLst>
              <a:ext uri="{FF2B5EF4-FFF2-40B4-BE49-F238E27FC236}">
                <a16:creationId xmlns:a16="http://schemas.microsoft.com/office/drawing/2014/main" id="{00941B5A-435D-23A6-E1A5-F4A4283753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511" y="1473200"/>
            <a:ext cx="5702642" cy="4307840"/>
          </a:xfrm>
          <a:prstGeom prst="rect">
            <a:avLst/>
          </a:prstGeom>
        </p:spPr>
      </p:pic>
    </p:spTree>
    <p:extLst>
      <p:ext uri="{BB962C8B-B14F-4D97-AF65-F5344CB8AC3E}">
        <p14:creationId xmlns:p14="http://schemas.microsoft.com/office/powerpoint/2010/main" val="141750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diagram&#10;&#10;Description automatically generated">
            <a:extLst>
              <a:ext uri="{FF2B5EF4-FFF2-40B4-BE49-F238E27FC236}">
                <a16:creationId xmlns:a16="http://schemas.microsoft.com/office/drawing/2014/main" id="{2371260E-52B8-F1C6-A0B5-43734C0889A9}"/>
              </a:ext>
            </a:extLst>
          </p:cNvPr>
          <p:cNvPicPr>
            <a:picLocks noChangeAspect="1"/>
          </p:cNvPicPr>
          <p:nvPr/>
        </p:nvPicPr>
        <p:blipFill rotWithShape="1">
          <a:blip r:embed="rId2">
            <a:extLst>
              <a:ext uri="{28A0092B-C50C-407E-A947-70E740481C1C}">
                <a14:useLocalDpi xmlns:a14="http://schemas.microsoft.com/office/drawing/2010/main" val="0"/>
              </a:ext>
            </a:extLst>
          </a:blip>
          <a:srcRect l="12268" t="17316" r="4508"/>
          <a:stretch/>
        </p:blipFill>
        <p:spPr>
          <a:xfrm>
            <a:off x="3939129" y="-58182"/>
            <a:ext cx="4313742" cy="3295412"/>
          </a:xfrm>
          <a:prstGeom prst="rect">
            <a:avLst/>
          </a:prstGeom>
        </p:spPr>
      </p:pic>
      <p:sp>
        <p:nvSpPr>
          <p:cNvPr id="13" name="Rectangle 12">
            <a:extLst>
              <a:ext uri="{FF2B5EF4-FFF2-40B4-BE49-F238E27FC236}">
                <a16:creationId xmlns:a16="http://schemas.microsoft.com/office/drawing/2014/main" id="{018134C3-7B1B-2288-80A0-80051E7606EC}"/>
              </a:ext>
            </a:extLst>
          </p:cNvPr>
          <p:cNvSpPr/>
          <p:nvPr/>
        </p:nvSpPr>
        <p:spPr>
          <a:xfrm>
            <a:off x="4559568" y="4541520"/>
            <a:ext cx="2501631" cy="46736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6638455-4421-F4A6-B160-20C71D45E28E}"/>
              </a:ext>
            </a:extLst>
          </p:cNvPr>
          <p:cNvSpPr txBox="1"/>
          <p:nvPr/>
        </p:nvSpPr>
        <p:spPr>
          <a:xfrm>
            <a:off x="4457969" y="4172189"/>
            <a:ext cx="2836911" cy="369332"/>
          </a:xfrm>
          <a:prstGeom prst="rect">
            <a:avLst/>
          </a:prstGeom>
          <a:noFill/>
        </p:spPr>
        <p:txBody>
          <a:bodyPr wrap="square" rtlCol="0">
            <a:spAutoFit/>
          </a:bodyPr>
          <a:lstStyle/>
          <a:p>
            <a:r>
              <a:rPr lang="en-US" dirty="0"/>
              <a:t> Enter Authentication Code</a:t>
            </a:r>
          </a:p>
        </p:txBody>
      </p:sp>
      <p:sp>
        <p:nvSpPr>
          <p:cNvPr id="15" name="Rectangle 14">
            <a:extLst>
              <a:ext uri="{FF2B5EF4-FFF2-40B4-BE49-F238E27FC236}">
                <a16:creationId xmlns:a16="http://schemas.microsoft.com/office/drawing/2014/main" id="{CF1DD110-E701-AF41-99B0-2D461E6029AA}"/>
              </a:ext>
            </a:extLst>
          </p:cNvPr>
          <p:cNvSpPr/>
          <p:nvPr/>
        </p:nvSpPr>
        <p:spPr>
          <a:xfrm>
            <a:off x="5293360" y="5167392"/>
            <a:ext cx="975360" cy="421640"/>
          </a:xfrm>
          <a:prstGeom prst="rect">
            <a:avLst/>
          </a:prstGeom>
          <a:solidFill>
            <a:srgbClr val="4264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Submit</a:t>
            </a:r>
          </a:p>
        </p:txBody>
      </p:sp>
    </p:spTree>
    <p:extLst>
      <p:ext uri="{BB962C8B-B14F-4D97-AF65-F5344CB8AC3E}">
        <p14:creationId xmlns:p14="http://schemas.microsoft.com/office/powerpoint/2010/main" val="3544695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9BD7EFF-63F6-77C8-D303-4A0397324FA1}"/>
              </a:ext>
            </a:extLst>
          </p:cNvPr>
          <p:cNvSpPr/>
          <p:nvPr/>
        </p:nvSpPr>
        <p:spPr>
          <a:xfrm>
            <a:off x="3720832" y="0"/>
            <a:ext cx="8471168" cy="68580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0D482A2-E8E9-3970-3C4B-E424C90F65F6}"/>
              </a:ext>
            </a:extLst>
          </p:cNvPr>
          <p:cNvSpPr/>
          <p:nvPr/>
        </p:nvSpPr>
        <p:spPr>
          <a:xfrm>
            <a:off x="8572769" y="3159760"/>
            <a:ext cx="2438400" cy="46736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E31C265-6E65-0284-AB74-E33875D03C2E}"/>
              </a:ext>
            </a:extLst>
          </p:cNvPr>
          <p:cNvSpPr txBox="1"/>
          <p:nvPr/>
        </p:nvSpPr>
        <p:spPr>
          <a:xfrm>
            <a:off x="8471169" y="2790428"/>
            <a:ext cx="2237471" cy="369332"/>
          </a:xfrm>
          <a:prstGeom prst="rect">
            <a:avLst/>
          </a:prstGeom>
          <a:noFill/>
        </p:spPr>
        <p:txBody>
          <a:bodyPr wrap="square" rtlCol="0">
            <a:spAutoFit/>
          </a:bodyPr>
          <a:lstStyle/>
          <a:p>
            <a:r>
              <a:rPr lang="en-US" dirty="0"/>
              <a:t>Enter New Password</a:t>
            </a:r>
          </a:p>
        </p:txBody>
      </p:sp>
      <p:sp>
        <p:nvSpPr>
          <p:cNvPr id="10" name="Rectangle 9">
            <a:extLst>
              <a:ext uri="{FF2B5EF4-FFF2-40B4-BE49-F238E27FC236}">
                <a16:creationId xmlns:a16="http://schemas.microsoft.com/office/drawing/2014/main" id="{B2EAA689-53CB-3EC4-11B0-742B88CB36E8}"/>
              </a:ext>
            </a:extLst>
          </p:cNvPr>
          <p:cNvSpPr/>
          <p:nvPr/>
        </p:nvSpPr>
        <p:spPr>
          <a:xfrm>
            <a:off x="8784004" y="3775472"/>
            <a:ext cx="2015930" cy="421640"/>
          </a:xfrm>
          <a:prstGeom prst="rect">
            <a:avLst/>
          </a:prstGeom>
          <a:solidFill>
            <a:srgbClr val="00BDE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Change Password</a:t>
            </a:r>
          </a:p>
        </p:txBody>
      </p:sp>
      <p:pic>
        <p:nvPicPr>
          <p:cNvPr id="7" name="Picture 6" descr="Icon&#10;&#10;Description automatically generated with medium confidence">
            <a:extLst>
              <a:ext uri="{FF2B5EF4-FFF2-40B4-BE49-F238E27FC236}">
                <a16:creationId xmlns:a16="http://schemas.microsoft.com/office/drawing/2014/main" id="{00941B5A-435D-23A6-E1A5-F4A4283753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511" y="1473200"/>
            <a:ext cx="5702642" cy="4307840"/>
          </a:xfrm>
          <a:prstGeom prst="rect">
            <a:avLst/>
          </a:prstGeom>
        </p:spPr>
      </p:pic>
    </p:spTree>
    <p:extLst>
      <p:ext uri="{BB962C8B-B14F-4D97-AF65-F5344CB8AC3E}">
        <p14:creationId xmlns:p14="http://schemas.microsoft.com/office/powerpoint/2010/main" val="257769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7A88C71-A80B-DA9F-DDAB-E14CC84BAB9C}"/>
              </a:ext>
            </a:extLst>
          </p:cNvPr>
          <p:cNvSpPr/>
          <p:nvPr/>
        </p:nvSpPr>
        <p:spPr>
          <a:xfrm>
            <a:off x="0" y="0"/>
            <a:ext cx="12192000" cy="1005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9BF0EB2A-0A3E-AD11-F1D5-2462D54A82F7}"/>
              </a:ext>
            </a:extLst>
          </p:cNvPr>
          <p:cNvSpPr/>
          <p:nvPr/>
        </p:nvSpPr>
        <p:spPr>
          <a:xfrm>
            <a:off x="233680" y="401320"/>
            <a:ext cx="2509520" cy="1457960"/>
          </a:xfrm>
          <a:prstGeom prst="round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0" name="Rectangle: Rounded Corners 9">
            <a:extLst>
              <a:ext uri="{FF2B5EF4-FFF2-40B4-BE49-F238E27FC236}">
                <a16:creationId xmlns:a16="http://schemas.microsoft.com/office/drawing/2014/main" id="{E9E837E0-8DB4-7AE3-2BAA-854881E8CCDF}"/>
              </a:ext>
            </a:extLst>
          </p:cNvPr>
          <p:cNvSpPr/>
          <p:nvPr/>
        </p:nvSpPr>
        <p:spPr>
          <a:xfrm>
            <a:off x="3271520" y="401320"/>
            <a:ext cx="2509520" cy="1457960"/>
          </a:xfrm>
          <a:prstGeom prst="round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1" name="Rectangle: Rounded Corners 10">
            <a:extLst>
              <a:ext uri="{FF2B5EF4-FFF2-40B4-BE49-F238E27FC236}">
                <a16:creationId xmlns:a16="http://schemas.microsoft.com/office/drawing/2014/main" id="{0D79EB44-7254-31AB-5B41-9C99AC89F3F9}"/>
              </a:ext>
            </a:extLst>
          </p:cNvPr>
          <p:cNvSpPr/>
          <p:nvPr/>
        </p:nvSpPr>
        <p:spPr>
          <a:xfrm>
            <a:off x="9448800" y="401320"/>
            <a:ext cx="2509520" cy="1457960"/>
          </a:xfrm>
          <a:prstGeom prst="round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9ED5A0A8-B023-4835-BD11-FC89F075C081}"/>
              </a:ext>
            </a:extLst>
          </p:cNvPr>
          <p:cNvSpPr/>
          <p:nvPr/>
        </p:nvSpPr>
        <p:spPr>
          <a:xfrm>
            <a:off x="6360160" y="401320"/>
            <a:ext cx="2509520" cy="1457960"/>
          </a:xfrm>
          <a:prstGeom prst="round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7214B3B9-0F27-2E59-0BAB-28BEC204E783}"/>
              </a:ext>
            </a:extLst>
          </p:cNvPr>
          <p:cNvSpPr txBox="1"/>
          <p:nvPr/>
        </p:nvSpPr>
        <p:spPr>
          <a:xfrm>
            <a:off x="243840" y="505852"/>
            <a:ext cx="1300480" cy="369332"/>
          </a:xfrm>
          <a:prstGeom prst="rect">
            <a:avLst/>
          </a:prstGeom>
          <a:noFill/>
        </p:spPr>
        <p:txBody>
          <a:bodyPr wrap="square" rtlCol="0">
            <a:spAutoFit/>
          </a:bodyPr>
          <a:lstStyle/>
          <a:p>
            <a:r>
              <a:rPr lang="en-US" dirty="0"/>
              <a:t>Total Books</a:t>
            </a:r>
          </a:p>
        </p:txBody>
      </p:sp>
      <p:sp>
        <p:nvSpPr>
          <p:cNvPr id="15" name="TextBox 14">
            <a:extLst>
              <a:ext uri="{FF2B5EF4-FFF2-40B4-BE49-F238E27FC236}">
                <a16:creationId xmlns:a16="http://schemas.microsoft.com/office/drawing/2014/main" id="{7630F39C-FF73-5D03-F567-B9A51511C269}"/>
              </a:ext>
            </a:extLst>
          </p:cNvPr>
          <p:cNvSpPr txBox="1"/>
          <p:nvPr/>
        </p:nvSpPr>
        <p:spPr>
          <a:xfrm>
            <a:off x="1046480" y="827930"/>
            <a:ext cx="883920" cy="923330"/>
          </a:xfrm>
          <a:prstGeom prst="rect">
            <a:avLst/>
          </a:prstGeom>
          <a:noFill/>
        </p:spPr>
        <p:txBody>
          <a:bodyPr wrap="square" rtlCol="0">
            <a:spAutoFit/>
          </a:bodyPr>
          <a:lstStyle/>
          <a:p>
            <a:r>
              <a:rPr lang="en-US" sz="5400" dirty="0"/>
              <a:t>10</a:t>
            </a:r>
          </a:p>
        </p:txBody>
      </p:sp>
      <p:sp>
        <p:nvSpPr>
          <p:cNvPr id="18" name="TextBox 17">
            <a:extLst>
              <a:ext uri="{FF2B5EF4-FFF2-40B4-BE49-F238E27FC236}">
                <a16:creationId xmlns:a16="http://schemas.microsoft.com/office/drawing/2014/main" id="{4B260D67-5C72-9133-4604-F61D9DED880C}"/>
              </a:ext>
            </a:extLst>
          </p:cNvPr>
          <p:cNvSpPr txBox="1"/>
          <p:nvPr/>
        </p:nvSpPr>
        <p:spPr>
          <a:xfrm>
            <a:off x="3489960" y="500048"/>
            <a:ext cx="1376680" cy="369332"/>
          </a:xfrm>
          <a:prstGeom prst="rect">
            <a:avLst/>
          </a:prstGeom>
          <a:noFill/>
        </p:spPr>
        <p:txBody>
          <a:bodyPr wrap="square" rtlCol="0">
            <a:spAutoFit/>
          </a:bodyPr>
          <a:lstStyle/>
          <a:p>
            <a:r>
              <a:rPr lang="en-US" dirty="0"/>
              <a:t>Total Orders</a:t>
            </a:r>
          </a:p>
        </p:txBody>
      </p:sp>
      <p:sp>
        <p:nvSpPr>
          <p:cNvPr id="19" name="TextBox 18">
            <a:extLst>
              <a:ext uri="{FF2B5EF4-FFF2-40B4-BE49-F238E27FC236}">
                <a16:creationId xmlns:a16="http://schemas.microsoft.com/office/drawing/2014/main" id="{1E71F616-307D-3E8A-F8F2-098BFFC2DAA3}"/>
              </a:ext>
            </a:extLst>
          </p:cNvPr>
          <p:cNvSpPr txBox="1"/>
          <p:nvPr/>
        </p:nvSpPr>
        <p:spPr>
          <a:xfrm>
            <a:off x="4292600" y="822126"/>
            <a:ext cx="883920" cy="923330"/>
          </a:xfrm>
          <a:prstGeom prst="rect">
            <a:avLst/>
          </a:prstGeom>
          <a:noFill/>
        </p:spPr>
        <p:txBody>
          <a:bodyPr wrap="square" rtlCol="0">
            <a:spAutoFit/>
          </a:bodyPr>
          <a:lstStyle/>
          <a:p>
            <a:r>
              <a:rPr lang="en-US" sz="5400" dirty="0"/>
              <a:t>20</a:t>
            </a:r>
          </a:p>
        </p:txBody>
      </p:sp>
      <p:sp>
        <p:nvSpPr>
          <p:cNvPr id="20" name="TextBox 19">
            <a:extLst>
              <a:ext uri="{FF2B5EF4-FFF2-40B4-BE49-F238E27FC236}">
                <a16:creationId xmlns:a16="http://schemas.microsoft.com/office/drawing/2014/main" id="{DFAF14C4-8A54-6667-4327-4F9ABD1CD9F9}"/>
              </a:ext>
            </a:extLst>
          </p:cNvPr>
          <p:cNvSpPr txBox="1"/>
          <p:nvPr/>
        </p:nvSpPr>
        <p:spPr>
          <a:xfrm>
            <a:off x="6436360" y="500048"/>
            <a:ext cx="1686560" cy="369332"/>
          </a:xfrm>
          <a:prstGeom prst="rect">
            <a:avLst/>
          </a:prstGeom>
          <a:noFill/>
        </p:spPr>
        <p:txBody>
          <a:bodyPr wrap="square" rtlCol="0">
            <a:spAutoFit/>
          </a:bodyPr>
          <a:lstStyle/>
          <a:p>
            <a:r>
              <a:rPr lang="en-US" dirty="0"/>
              <a:t>Total Customer</a:t>
            </a:r>
          </a:p>
        </p:txBody>
      </p:sp>
      <p:sp>
        <p:nvSpPr>
          <p:cNvPr id="21" name="TextBox 20">
            <a:extLst>
              <a:ext uri="{FF2B5EF4-FFF2-40B4-BE49-F238E27FC236}">
                <a16:creationId xmlns:a16="http://schemas.microsoft.com/office/drawing/2014/main" id="{1E1E09B8-A4BF-C790-A516-CC50591BB2A9}"/>
              </a:ext>
            </a:extLst>
          </p:cNvPr>
          <p:cNvSpPr txBox="1"/>
          <p:nvPr/>
        </p:nvSpPr>
        <p:spPr>
          <a:xfrm>
            <a:off x="7239000" y="822126"/>
            <a:ext cx="883920" cy="923330"/>
          </a:xfrm>
          <a:prstGeom prst="rect">
            <a:avLst/>
          </a:prstGeom>
          <a:noFill/>
        </p:spPr>
        <p:txBody>
          <a:bodyPr wrap="square" rtlCol="0">
            <a:spAutoFit/>
          </a:bodyPr>
          <a:lstStyle/>
          <a:p>
            <a:r>
              <a:rPr lang="en-US" sz="5400" dirty="0"/>
              <a:t>30</a:t>
            </a:r>
          </a:p>
        </p:txBody>
      </p:sp>
      <p:sp>
        <p:nvSpPr>
          <p:cNvPr id="22" name="TextBox 21">
            <a:extLst>
              <a:ext uri="{FF2B5EF4-FFF2-40B4-BE49-F238E27FC236}">
                <a16:creationId xmlns:a16="http://schemas.microsoft.com/office/drawing/2014/main" id="{E2AABD98-4E32-01BF-0174-5007AF0437CD}"/>
              </a:ext>
            </a:extLst>
          </p:cNvPr>
          <p:cNvSpPr txBox="1"/>
          <p:nvPr/>
        </p:nvSpPr>
        <p:spPr>
          <a:xfrm>
            <a:off x="9545320" y="500048"/>
            <a:ext cx="1600200" cy="369332"/>
          </a:xfrm>
          <a:prstGeom prst="rect">
            <a:avLst/>
          </a:prstGeom>
          <a:noFill/>
        </p:spPr>
        <p:txBody>
          <a:bodyPr wrap="square" rtlCol="0">
            <a:spAutoFit/>
          </a:bodyPr>
          <a:lstStyle/>
          <a:p>
            <a:r>
              <a:rPr lang="en-US" dirty="0"/>
              <a:t>Total Employee</a:t>
            </a:r>
          </a:p>
        </p:txBody>
      </p:sp>
      <p:sp>
        <p:nvSpPr>
          <p:cNvPr id="23" name="TextBox 22">
            <a:extLst>
              <a:ext uri="{FF2B5EF4-FFF2-40B4-BE49-F238E27FC236}">
                <a16:creationId xmlns:a16="http://schemas.microsoft.com/office/drawing/2014/main" id="{93330564-B55D-824B-7FCC-347424DB3998}"/>
              </a:ext>
            </a:extLst>
          </p:cNvPr>
          <p:cNvSpPr txBox="1"/>
          <p:nvPr/>
        </p:nvSpPr>
        <p:spPr>
          <a:xfrm>
            <a:off x="10347960" y="822126"/>
            <a:ext cx="883920" cy="923330"/>
          </a:xfrm>
          <a:prstGeom prst="rect">
            <a:avLst/>
          </a:prstGeom>
          <a:noFill/>
        </p:spPr>
        <p:txBody>
          <a:bodyPr wrap="square" rtlCol="0">
            <a:spAutoFit/>
          </a:bodyPr>
          <a:lstStyle/>
          <a:p>
            <a:r>
              <a:rPr lang="en-US" sz="5400" dirty="0"/>
              <a:t>40</a:t>
            </a:r>
          </a:p>
        </p:txBody>
      </p:sp>
      <p:sp>
        <p:nvSpPr>
          <p:cNvPr id="24" name="Rectangle 23">
            <a:extLst>
              <a:ext uri="{FF2B5EF4-FFF2-40B4-BE49-F238E27FC236}">
                <a16:creationId xmlns:a16="http://schemas.microsoft.com/office/drawing/2014/main" id="{58648B3D-B48E-0557-B0BD-14AEAA08A0F6}"/>
              </a:ext>
            </a:extLst>
          </p:cNvPr>
          <p:cNvSpPr/>
          <p:nvPr/>
        </p:nvSpPr>
        <p:spPr>
          <a:xfrm>
            <a:off x="9817100" y="1947848"/>
            <a:ext cx="1945640" cy="426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 Employee</a:t>
            </a:r>
          </a:p>
        </p:txBody>
      </p:sp>
      <p:graphicFrame>
        <p:nvGraphicFramePr>
          <p:cNvPr id="27" name="Table 27">
            <a:extLst>
              <a:ext uri="{FF2B5EF4-FFF2-40B4-BE49-F238E27FC236}">
                <a16:creationId xmlns:a16="http://schemas.microsoft.com/office/drawing/2014/main" id="{0DD14624-3386-4099-2E1E-BA6394F02011}"/>
              </a:ext>
            </a:extLst>
          </p:cNvPr>
          <p:cNvGraphicFramePr>
            <a:graphicFrameLocks noGrp="1"/>
          </p:cNvGraphicFramePr>
          <p:nvPr>
            <p:extLst>
              <p:ext uri="{D42A27DB-BD31-4B8C-83A1-F6EECF244321}">
                <p14:modId xmlns:p14="http://schemas.microsoft.com/office/powerpoint/2010/main" val="3334803770"/>
              </p:ext>
            </p:extLst>
          </p:nvPr>
        </p:nvGraphicFramePr>
        <p:xfrm>
          <a:off x="243840" y="2700866"/>
          <a:ext cx="11714480" cy="3923456"/>
        </p:xfrm>
        <a:graphic>
          <a:graphicData uri="http://schemas.openxmlformats.org/drawingml/2006/table">
            <a:tbl>
              <a:tblPr firstRow="1" bandRow="1">
                <a:tableStyleId>{5940675A-B579-460E-94D1-54222C63F5DA}</a:tableStyleId>
              </a:tblPr>
              <a:tblGrid>
                <a:gridCol w="2342896">
                  <a:extLst>
                    <a:ext uri="{9D8B030D-6E8A-4147-A177-3AD203B41FA5}">
                      <a16:colId xmlns:a16="http://schemas.microsoft.com/office/drawing/2014/main" val="455000479"/>
                    </a:ext>
                  </a:extLst>
                </a:gridCol>
                <a:gridCol w="2342896">
                  <a:extLst>
                    <a:ext uri="{9D8B030D-6E8A-4147-A177-3AD203B41FA5}">
                      <a16:colId xmlns:a16="http://schemas.microsoft.com/office/drawing/2014/main" val="4187650714"/>
                    </a:ext>
                  </a:extLst>
                </a:gridCol>
                <a:gridCol w="2342896">
                  <a:extLst>
                    <a:ext uri="{9D8B030D-6E8A-4147-A177-3AD203B41FA5}">
                      <a16:colId xmlns:a16="http://schemas.microsoft.com/office/drawing/2014/main" val="3017815714"/>
                    </a:ext>
                  </a:extLst>
                </a:gridCol>
                <a:gridCol w="2342896">
                  <a:extLst>
                    <a:ext uri="{9D8B030D-6E8A-4147-A177-3AD203B41FA5}">
                      <a16:colId xmlns:a16="http://schemas.microsoft.com/office/drawing/2014/main" val="807597157"/>
                    </a:ext>
                  </a:extLst>
                </a:gridCol>
                <a:gridCol w="2342896">
                  <a:extLst>
                    <a:ext uri="{9D8B030D-6E8A-4147-A177-3AD203B41FA5}">
                      <a16:colId xmlns:a16="http://schemas.microsoft.com/office/drawing/2014/main" val="1187376013"/>
                    </a:ext>
                  </a:extLst>
                </a:gridCol>
              </a:tblGrid>
              <a:tr h="490432">
                <a:tc>
                  <a:txBody>
                    <a:bodyPr/>
                    <a:lstStyle/>
                    <a:p>
                      <a:r>
                        <a:rPr lang="en-US" dirty="0"/>
                        <a:t>Order No</a:t>
                      </a:r>
                    </a:p>
                  </a:txBody>
                  <a:tcPr/>
                </a:tc>
                <a:tc>
                  <a:txBody>
                    <a:bodyPr/>
                    <a:lstStyle/>
                    <a:p>
                      <a:r>
                        <a:rPr lang="en-US" dirty="0"/>
                        <a:t>Customer Name</a:t>
                      </a:r>
                    </a:p>
                  </a:txBody>
                  <a:tcPr/>
                </a:tc>
                <a:tc>
                  <a:txBody>
                    <a:bodyPr/>
                    <a:lstStyle/>
                    <a:p>
                      <a:r>
                        <a:rPr lang="en-US" dirty="0"/>
                        <a:t>Book Name</a:t>
                      </a:r>
                    </a:p>
                  </a:txBody>
                  <a:tcPr/>
                </a:tc>
                <a:tc>
                  <a:txBody>
                    <a:bodyPr/>
                    <a:lstStyle/>
                    <a:p>
                      <a:r>
                        <a:rPr lang="en-US" dirty="0"/>
                        <a:t>Order Price</a:t>
                      </a:r>
                    </a:p>
                  </a:txBody>
                  <a:tcPr/>
                </a:tc>
                <a:tc>
                  <a:txBody>
                    <a:bodyPr/>
                    <a:lstStyle/>
                    <a:p>
                      <a:r>
                        <a:rPr lang="en-US" dirty="0"/>
                        <a:t>Order Date</a:t>
                      </a:r>
                    </a:p>
                  </a:txBody>
                  <a:tcPr/>
                </a:tc>
                <a:extLst>
                  <a:ext uri="{0D108BD9-81ED-4DB2-BD59-A6C34878D82A}">
                    <a16:rowId xmlns:a16="http://schemas.microsoft.com/office/drawing/2014/main" val="2722121588"/>
                  </a:ext>
                </a:extLst>
              </a:tr>
              <a:tr h="490432">
                <a:tc>
                  <a:txBody>
                    <a:bodyPr/>
                    <a:lstStyle/>
                    <a:p>
                      <a:r>
                        <a:rPr lang="en-US" dirty="0"/>
                        <a:t>1</a:t>
                      </a:r>
                    </a:p>
                  </a:txBody>
                  <a:tcPr/>
                </a:tc>
                <a:tc>
                  <a:txBody>
                    <a:bodyPr/>
                    <a:lstStyle/>
                    <a:p>
                      <a:pPr algn="l"/>
                      <a:r>
                        <a:rPr lang="en-US" dirty="0" err="1"/>
                        <a:t>Ekramul</a:t>
                      </a:r>
                      <a:r>
                        <a:rPr lang="en-US" dirty="0"/>
                        <a:t> Haque</a:t>
                      </a:r>
                    </a:p>
                  </a:txBody>
                  <a:tcPr/>
                </a:tc>
                <a:tc>
                  <a:txBody>
                    <a:bodyPr/>
                    <a:lstStyle/>
                    <a:p>
                      <a:r>
                        <a:rPr lang="en-US" dirty="0" err="1"/>
                        <a:t>Sdfasdfdsf</a:t>
                      </a:r>
                      <a:endParaRPr lang="en-US" dirty="0"/>
                    </a:p>
                  </a:txBody>
                  <a:tcPr/>
                </a:tc>
                <a:tc>
                  <a:txBody>
                    <a:bodyPr/>
                    <a:lstStyle/>
                    <a:p>
                      <a:r>
                        <a:rPr lang="en-US" dirty="0"/>
                        <a:t>332</a:t>
                      </a:r>
                    </a:p>
                  </a:txBody>
                  <a:tcPr/>
                </a:tc>
                <a:tc>
                  <a:txBody>
                    <a:bodyPr/>
                    <a:lstStyle/>
                    <a:p>
                      <a:r>
                        <a:rPr lang="en-US" dirty="0"/>
                        <a:t>12-12-2022</a:t>
                      </a:r>
                    </a:p>
                  </a:txBody>
                  <a:tcPr/>
                </a:tc>
                <a:extLst>
                  <a:ext uri="{0D108BD9-81ED-4DB2-BD59-A6C34878D82A}">
                    <a16:rowId xmlns:a16="http://schemas.microsoft.com/office/drawing/2014/main" val="3361966455"/>
                  </a:ext>
                </a:extLst>
              </a:tr>
              <a:tr h="490432">
                <a:tc>
                  <a:txBody>
                    <a:bodyPr/>
                    <a:lstStyle/>
                    <a:p>
                      <a:r>
                        <a:rPr lang="en-US" dirty="0"/>
                        <a:t>2</a:t>
                      </a:r>
                    </a:p>
                  </a:txBody>
                  <a:tcPr/>
                </a:tc>
                <a:tc>
                  <a:txBody>
                    <a:bodyPr/>
                    <a:lstStyle/>
                    <a:p>
                      <a:pPr algn="l"/>
                      <a:r>
                        <a:rPr lang="en-US" dirty="0"/>
                        <a:t>Mahin </a:t>
                      </a:r>
                      <a:r>
                        <a:rPr lang="en-US" dirty="0" err="1"/>
                        <a:t>Montasir</a:t>
                      </a:r>
                      <a:endParaRPr lang="en-US" dirty="0"/>
                    </a:p>
                  </a:txBody>
                  <a:tcPr/>
                </a:tc>
                <a:tc>
                  <a:txBody>
                    <a:bodyPr/>
                    <a:lstStyle/>
                    <a:p>
                      <a:r>
                        <a:rPr lang="en-US" dirty="0" err="1"/>
                        <a:t>Dsfsfsdfsg</a:t>
                      </a:r>
                      <a:endParaRPr lang="en-US" dirty="0"/>
                    </a:p>
                  </a:txBody>
                  <a:tcPr/>
                </a:tc>
                <a:tc>
                  <a:txBody>
                    <a:bodyPr/>
                    <a:lstStyle/>
                    <a:p>
                      <a:r>
                        <a:rPr lang="en-US" dirty="0"/>
                        <a:t>564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12-12-2022</a:t>
                      </a:r>
                    </a:p>
                  </a:txBody>
                  <a:tcPr/>
                </a:tc>
                <a:extLst>
                  <a:ext uri="{0D108BD9-81ED-4DB2-BD59-A6C34878D82A}">
                    <a16:rowId xmlns:a16="http://schemas.microsoft.com/office/drawing/2014/main" val="1492785123"/>
                  </a:ext>
                </a:extLst>
              </a:tr>
              <a:tr h="490432">
                <a:tc>
                  <a:txBody>
                    <a:bodyPr/>
                    <a:lstStyle/>
                    <a:p>
                      <a:r>
                        <a:rPr lang="en-US" dirty="0"/>
                        <a:t>3</a:t>
                      </a:r>
                    </a:p>
                  </a:txBody>
                  <a:tcPr/>
                </a:tc>
                <a:tc>
                  <a:txBody>
                    <a:bodyPr/>
                    <a:lstStyle/>
                    <a:p>
                      <a:pPr algn="l"/>
                      <a:r>
                        <a:rPr lang="en-US" dirty="0"/>
                        <a:t>Arefin</a:t>
                      </a:r>
                    </a:p>
                  </a:txBody>
                  <a:tcPr/>
                </a:tc>
                <a:tc>
                  <a:txBody>
                    <a:bodyPr/>
                    <a:lstStyle/>
                    <a:p>
                      <a:r>
                        <a:rPr lang="en-US" dirty="0" err="1"/>
                        <a:t>Fgsdfgsfdgfdg</a:t>
                      </a:r>
                      <a:endParaRPr lang="en-US" dirty="0"/>
                    </a:p>
                  </a:txBody>
                  <a:tcPr/>
                </a:tc>
                <a:tc>
                  <a:txBody>
                    <a:bodyPr/>
                    <a:lstStyle/>
                    <a:p>
                      <a:r>
                        <a:rPr lang="en-US" dirty="0"/>
                        <a:t>545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12-12-2022</a:t>
                      </a:r>
                    </a:p>
                  </a:txBody>
                  <a:tcPr/>
                </a:tc>
                <a:extLst>
                  <a:ext uri="{0D108BD9-81ED-4DB2-BD59-A6C34878D82A}">
                    <a16:rowId xmlns:a16="http://schemas.microsoft.com/office/drawing/2014/main" val="2207782111"/>
                  </a:ext>
                </a:extLst>
              </a:tr>
              <a:tr h="490432">
                <a:tc>
                  <a:txBody>
                    <a:bodyPr/>
                    <a:lstStyle/>
                    <a:p>
                      <a:r>
                        <a:rPr lang="en-US" dirty="0"/>
                        <a:t>4</a:t>
                      </a:r>
                    </a:p>
                  </a:txBody>
                  <a:tcPr/>
                </a:tc>
                <a:tc>
                  <a:txBody>
                    <a:bodyPr/>
                    <a:lstStyle/>
                    <a:p>
                      <a:pPr algn="l"/>
                      <a:r>
                        <a:rPr lang="en-US" dirty="0" err="1"/>
                        <a:t>Tonmoy</a:t>
                      </a:r>
                      <a:endParaRPr lang="en-US" dirty="0"/>
                    </a:p>
                  </a:txBody>
                  <a:tcPr/>
                </a:tc>
                <a:tc>
                  <a:txBody>
                    <a:bodyPr/>
                    <a:lstStyle/>
                    <a:p>
                      <a:r>
                        <a:rPr lang="en-US" dirty="0" err="1"/>
                        <a:t>Fgsfdgsdfgsd</a:t>
                      </a:r>
                      <a:endParaRPr lang="en-US" dirty="0"/>
                    </a:p>
                  </a:txBody>
                  <a:tcPr/>
                </a:tc>
                <a:tc>
                  <a:txBody>
                    <a:bodyPr/>
                    <a:lstStyle/>
                    <a:p>
                      <a:r>
                        <a:rPr lang="en-US" dirty="0"/>
                        <a:t>697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12-12-2022</a:t>
                      </a:r>
                    </a:p>
                  </a:txBody>
                  <a:tcPr/>
                </a:tc>
                <a:extLst>
                  <a:ext uri="{0D108BD9-81ED-4DB2-BD59-A6C34878D82A}">
                    <a16:rowId xmlns:a16="http://schemas.microsoft.com/office/drawing/2014/main" val="1585612356"/>
                  </a:ext>
                </a:extLst>
              </a:tr>
              <a:tr h="490432">
                <a:tc>
                  <a:txBody>
                    <a:bodyPr/>
                    <a:lstStyle/>
                    <a:p>
                      <a:r>
                        <a:rPr lang="en-US" dirty="0"/>
                        <a:t>5</a:t>
                      </a:r>
                    </a:p>
                  </a:txBody>
                  <a:tcPr/>
                </a:tc>
                <a:tc>
                  <a:txBody>
                    <a:bodyPr/>
                    <a:lstStyle/>
                    <a:p>
                      <a:pPr algn="l"/>
                      <a:r>
                        <a:rPr lang="en-US" dirty="0" err="1"/>
                        <a:t>Turjo</a:t>
                      </a:r>
                      <a:endParaRPr lang="en-US" dirty="0"/>
                    </a:p>
                  </a:txBody>
                  <a:tcPr/>
                </a:tc>
                <a:tc>
                  <a:txBody>
                    <a:bodyPr/>
                    <a:lstStyle/>
                    <a:p>
                      <a:r>
                        <a:rPr lang="en-US" dirty="0" err="1"/>
                        <a:t>Dfgsdfgsdfg</a:t>
                      </a:r>
                      <a:endParaRPr lang="en-US" dirty="0"/>
                    </a:p>
                  </a:txBody>
                  <a:tcPr/>
                </a:tc>
                <a:tc>
                  <a:txBody>
                    <a:bodyPr/>
                    <a:lstStyle/>
                    <a:p>
                      <a:r>
                        <a:rPr lang="en-US" dirty="0"/>
                        <a:t>989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12-12-2022</a:t>
                      </a:r>
                    </a:p>
                  </a:txBody>
                  <a:tcPr/>
                </a:tc>
                <a:extLst>
                  <a:ext uri="{0D108BD9-81ED-4DB2-BD59-A6C34878D82A}">
                    <a16:rowId xmlns:a16="http://schemas.microsoft.com/office/drawing/2014/main" val="3379764777"/>
                  </a:ext>
                </a:extLst>
              </a:tr>
              <a:tr h="490432">
                <a:tc>
                  <a:txBody>
                    <a:bodyPr/>
                    <a:lstStyle/>
                    <a:p>
                      <a:r>
                        <a:rPr lang="en-US" dirty="0"/>
                        <a:t>6</a:t>
                      </a:r>
                    </a:p>
                  </a:txBody>
                  <a:tcPr/>
                </a:tc>
                <a:tc>
                  <a:txBody>
                    <a:bodyPr/>
                    <a:lstStyle/>
                    <a:p>
                      <a:pPr algn="l"/>
                      <a:r>
                        <a:rPr lang="en-US" dirty="0" err="1"/>
                        <a:t>Anjir</a:t>
                      </a:r>
                      <a:r>
                        <a:rPr lang="en-US" dirty="0"/>
                        <a:t> Ahmed</a:t>
                      </a:r>
                    </a:p>
                  </a:txBody>
                  <a:tcPr/>
                </a:tc>
                <a:tc>
                  <a:txBody>
                    <a:bodyPr/>
                    <a:lstStyle/>
                    <a:p>
                      <a:r>
                        <a:rPr lang="en-US" dirty="0" err="1"/>
                        <a:t>Dfgsdfgsfdg</a:t>
                      </a:r>
                      <a:endParaRPr lang="en-US" dirty="0"/>
                    </a:p>
                  </a:txBody>
                  <a:tcPr/>
                </a:tc>
                <a:tc>
                  <a:txBody>
                    <a:bodyPr/>
                    <a:lstStyle/>
                    <a:p>
                      <a:r>
                        <a:rPr lang="en-US" dirty="0"/>
                        <a:t>985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12-12-2022</a:t>
                      </a:r>
                    </a:p>
                  </a:txBody>
                  <a:tcPr/>
                </a:tc>
                <a:extLst>
                  <a:ext uri="{0D108BD9-81ED-4DB2-BD59-A6C34878D82A}">
                    <a16:rowId xmlns:a16="http://schemas.microsoft.com/office/drawing/2014/main" val="2828219890"/>
                  </a:ext>
                </a:extLst>
              </a:tr>
              <a:tr h="490432">
                <a:tc>
                  <a:txBody>
                    <a:bodyPr/>
                    <a:lstStyle/>
                    <a:p>
                      <a:r>
                        <a:rPr lang="en-US" dirty="0"/>
                        <a:t>7</a:t>
                      </a:r>
                    </a:p>
                  </a:txBody>
                  <a:tcPr/>
                </a:tc>
                <a:tc>
                  <a:txBody>
                    <a:bodyPr/>
                    <a:lstStyle/>
                    <a:p>
                      <a:pPr algn="l"/>
                      <a:r>
                        <a:rPr lang="en-US" dirty="0"/>
                        <a:t>Void Mia</a:t>
                      </a:r>
                    </a:p>
                  </a:txBody>
                  <a:tcPr/>
                </a:tc>
                <a:tc>
                  <a:txBody>
                    <a:bodyPr/>
                    <a:lstStyle/>
                    <a:p>
                      <a:r>
                        <a:rPr lang="en-US" dirty="0" err="1"/>
                        <a:t>fgsffsdgdsfg</a:t>
                      </a:r>
                      <a:endParaRPr lang="en-US" dirty="0"/>
                    </a:p>
                  </a:txBody>
                  <a:tcPr/>
                </a:tc>
                <a:tc>
                  <a:txBody>
                    <a:bodyPr/>
                    <a:lstStyle/>
                    <a:p>
                      <a:r>
                        <a:rPr lang="en-US" dirty="0"/>
                        <a:t>569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12-12-2022</a:t>
                      </a:r>
                    </a:p>
                  </a:txBody>
                  <a:tcPr/>
                </a:tc>
                <a:extLst>
                  <a:ext uri="{0D108BD9-81ED-4DB2-BD59-A6C34878D82A}">
                    <a16:rowId xmlns:a16="http://schemas.microsoft.com/office/drawing/2014/main" val="3843735576"/>
                  </a:ext>
                </a:extLst>
              </a:tr>
            </a:tbl>
          </a:graphicData>
        </a:graphic>
      </p:graphicFrame>
    </p:spTree>
    <p:extLst>
      <p:ext uri="{BB962C8B-B14F-4D97-AF65-F5344CB8AC3E}">
        <p14:creationId xmlns:p14="http://schemas.microsoft.com/office/powerpoint/2010/main" val="21169903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Employee - Free people icons">
            <a:extLst>
              <a:ext uri="{FF2B5EF4-FFF2-40B4-BE49-F238E27FC236}">
                <a16:creationId xmlns:a16="http://schemas.microsoft.com/office/drawing/2014/main" id="{2DEBD6EF-7356-A7C1-CF32-C9A27AD06F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5728" y="1097280"/>
            <a:ext cx="4165600" cy="41656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DA0CAC4-C90A-D157-00BC-C4C49B14423C}"/>
              </a:ext>
            </a:extLst>
          </p:cNvPr>
          <p:cNvSpPr/>
          <p:nvPr/>
        </p:nvSpPr>
        <p:spPr>
          <a:xfrm>
            <a:off x="7579360" y="2303272"/>
            <a:ext cx="3667760" cy="5384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6" name="TextBox 5">
            <a:extLst>
              <a:ext uri="{FF2B5EF4-FFF2-40B4-BE49-F238E27FC236}">
                <a16:creationId xmlns:a16="http://schemas.microsoft.com/office/drawing/2014/main" id="{CE6E6FEE-7376-FADB-E1FD-27E9D9A1F161}"/>
              </a:ext>
            </a:extLst>
          </p:cNvPr>
          <p:cNvSpPr txBox="1"/>
          <p:nvPr/>
        </p:nvSpPr>
        <p:spPr>
          <a:xfrm>
            <a:off x="7487920" y="1933940"/>
            <a:ext cx="2326640" cy="369332"/>
          </a:xfrm>
          <a:prstGeom prst="rect">
            <a:avLst/>
          </a:prstGeom>
          <a:noFill/>
        </p:spPr>
        <p:txBody>
          <a:bodyPr wrap="square" rtlCol="0">
            <a:spAutoFit/>
          </a:bodyPr>
          <a:lstStyle/>
          <a:p>
            <a:r>
              <a:rPr lang="en-US" dirty="0">
                <a:solidFill>
                  <a:schemeClr val="tx1"/>
                </a:solidFill>
              </a:rPr>
              <a:t>Employee ID</a:t>
            </a:r>
          </a:p>
        </p:txBody>
      </p:sp>
      <p:sp>
        <p:nvSpPr>
          <p:cNvPr id="7" name="Rectangle 6">
            <a:extLst>
              <a:ext uri="{FF2B5EF4-FFF2-40B4-BE49-F238E27FC236}">
                <a16:creationId xmlns:a16="http://schemas.microsoft.com/office/drawing/2014/main" id="{C30CBB1F-CCD7-DD21-271B-370DC21F10EA}"/>
              </a:ext>
            </a:extLst>
          </p:cNvPr>
          <p:cNvSpPr/>
          <p:nvPr/>
        </p:nvSpPr>
        <p:spPr>
          <a:xfrm>
            <a:off x="7589520" y="3217672"/>
            <a:ext cx="3667760" cy="5384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8" name="TextBox 7">
            <a:extLst>
              <a:ext uri="{FF2B5EF4-FFF2-40B4-BE49-F238E27FC236}">
                <a16:creationId xmlns:a16="http://schemas.microsoft.com/office/drawing/2014/main" id="{FC7462CC-B57F-9D4E-4529-21ECE3AEB07E}"/>
              </a:ext>
            </a:extLst>
          </p:cNvPr>
          <p:cNvSpPr txBox="1"/>
          <p:nvPr/>
        </p:nvSpPr>
        <p:spPr>
          <a:xfrm>
            <a:off x="7498080" y="2848340"/>
            <a:ext cx="2326640" cy="369332"/>
          </a:xfrm>
          <a:prstGeom prst="rect">
            <a:avLst/>
          </a:prstGeom>
          <a:noFill/>
        </p:spPr>
        <p:txBody>
          <a:bodyPr wrap="square" rtlCol="0">
            <a:spAutoFit/>
          </a:bodyPr>
          <a:lstStyle/>
          <a:p>
            <a:r>
              <a:rPr lang="en-US" dirty="0">
                <a:solidFill>
                  <a:schemeClr val="tx1"/>
                </a:solidFill>
              </a:rPr>
              <a:t>Employee Password</a:t>
            </a:r>
          </a:p>
        </p:txBody>
      </p:sp>
      <p:sp>
        <p:nvSpPr>
          <p:cNvPr id="9" name="Rectangle 8">
            <a:extLst>
              <a:ext uri="{FF2B5EF4-FFF2-40B4-BE49-F238E27FC236}">
                <a16:creationId xmlns:a16="http://schemas.microsoft.com/office/drawing/2014/main" id="{690EC0DF-C7D3-A04E-DA19-E21A514963F2}"/>
              </a:ext>
            </a:extLst>
          </p:cNvPr>
          <p:cNvSpPr/>
          <p:nvPr/>
        </p:nvSpPr>
        <p:spPr>
          <a:xfrm>
            <a:off x="8397240" y="3984753"/>
            <a:ext cx="2052320" cy="538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 Employee</a:t>
            </a:r>
          </a:p>
        </p:txBody>
      </p:sp>
      <p:sp>
        <p:nvSpPr>
          <p:cNvPr id="10" name="Rectangle 9">
            <a:extLst>
              <a:ext uri="{FF2B5EF4-FFF2-40B4-BE49-F238E27FC236}">
                <a16:creationId xmlns:a16="http://schemas.microsoft.com/office/drawing/2014/main" id="{D2485310-915A-4BEF-AA18-635DC1AD9847}"/>
              </a:ext>
            </a:extLst>
          </p:cNvPr>
          <p:cNvSpPr/>
          <p:nvPr/>
        </p:nvSpPr>
        <p:spPr>
          <a:xfrm>
            <a:off x="7576312" y="1394968"/>
            <a:ext cx="3667760" cy="5384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1" name="TextBox 10">
            <a:extLst>
              <a:ext uri="{FF2B5EF4-FFF2-40B4-BE49-F238E27FC236}">
                <a16:creationId xmlns:a16="http://schemas.microsoft.com/office/drawing/2014/main" id="{E1F50860-203F-45B3-A291-C8772C45C034}"/>
              </a:ext>
            </a:extLst>
          </p:cNvPr>
          <p:cNvSpPr txBox="1"/>
          <p:nvPr/>
        </p:nvSpPr>
        <p:spPr>
          <a:xfrm>
            <a:off x="7484872" y="1025636"/>
            <a:ext cx="2326640" cy="369332"/>
          </a:xfrm>
          <a:prstGeom prst="rect">
            <a:avLst/>
          </a:prstGeom>
          <a:noFill/>
        </p:spPr>
        <p:txBody>
          <a:bodyPr wrap="square" rtlCol="0">
            <a:spAutoFit/>
          </a:bodyPr>
          <a:lstStyle/>
          <a:p>
            <a:r>
              <a:rPr lang="en-US" dirty="0">
                <a:solidFill>
                  <a:schemeClr val="tx1"/>
                </a:solidFill>
              </a:rPr>
              <a:t>Employee Name</a:t>
            </a:r>
          </a:p>
        </p:txBody>
      </p:sp>
    </p:spTree>
    <p:extLst>
      <p:ext uri="{BB962C8B-B14F-4D97-AF65-F5344CB8AC3E}">
        <p14:creationId xmlns:p14="http://schemas.microsoft.com/office/powerpoint/2010/main" val="3874855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7A88C71-A80B-DA9F-DDAB-E14CC84BAB9C}"/>
              </a:ext>
            </a:extLst>
          </p:cNvPr>
          <p:cNvSpPr/>
          <p:nvPr/>
        </p:nvSpPr>
        <p:spPr>
          <a:xfrm>
            <a:off x="0" y="-406400"/>
            <a:ext cx="12192000" cy="1005840"/>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9BF0EB2A-0A3E-AD11-F1D5-2462D54A82F7}"/>
              </a:ext>
            </a:extLst>
          </p:cNvPr>
          <p:cNvSpPr/>
          <p:nvPr/>
        </p:nvSpPr>
        <p:spPr>
          <a:xfrm>
            <a:off x="1991360" y="76200"/>
            <a:ext cx="2509520" cy="1457960"/>
          </a:xfrm>
          <a:prstGeom prst="round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0" name="Rectangle: Rounded Corners 9">
            <a:extLst>
              <a:ext uri="{FF2B5EF4-FFF2-40B4-BE49-F238E27FC236}">
                <a16:creationId xmlns:a16="http://schemas.microsoft.com/office/drawing/2014/main" id="{E9E837E0-8DB4-7AE3-2BAA-854881E8CCDF}"/>
              </a:ext>
            </a:extLst>
          </p:cNvPr>
          <p:cNvSpPr/>
          <p:nvPr/>
        </p:nvSpPr>
        <p:spPr>
          <a:xfrm>
            <a:off x="5029200" y="76200"/>
            <a:ext cx="2509520" cy="1457960"/>
          </a:xfrm>
          <a:prstGeom prst="round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2" name="Rectangle: Rounded Corners 11">
            <a:extLst>
              <a:ext uri="{FF2B5EF4-FFF2-40B4-BE49-F238E27FC236}">
                <a16:creationId xmlns:a16="http://schemas.microsoft.com/office/drawing/2014/main" id="{9ED5A0A8-B023-4835-BD11-FC89F075C081}"/>
              </a:ext>
            </a:extLst>
          </p:cNvPr>
          <p:cNvSpPr/>
          <p:nvPr/>
        </p:nvSpPr>
        <p:spPr>
          <a:xfrm>
            <a:off x="8117840" y="76200"/>
            <a:ext cx="2509520" cy="1457960"/>
          </a:xfrm>
          <a:prstGeom prst="round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7214B3B9-0F27-2E59-0BAB-28BEC204E783}"/>
              </a:ext>
            </a:extLst>
          </p:cNvPr>
          <p:cNvSpPr txBox="1"/>
          <p:nvPr/>
        </p:nvSpPr>
        <p:spPr>
          <a:xfrm>
            <a:off x="2001520" y="180732"/>
            <a:ext cx="1300480" cy="369332"/>
          </a:xfrm>
          <a:prstGeom prst="rect">
            <a:avLst/>
          </a:prstGeom>
          <a:noFill/>
        </p:spPr>
        <p:txBody>
          <a:bodyPr wrap="square" rtlCol="0">
            <a:spAutoFit/>
          </a:bodyPr>
          <a:lstStyle/>
          <a:p>
            <a:r>
              <a:rPr lang="en-US" dirty="0"/>
              <a:t>Total Books</a:t>
            </a:r>
          </a:p>
        </p:txBody>
      </p:sp>
      <p:sp>
        <p:nvSpPr>
          <p:cNvPr id="15" name="TextBox 14">
            <a:extLst>
              <a:ext uri="{FF2B5EF4-FFF2-40B4-BE49-F238E27FC236}">
                <a16:creationId xmlns:a16="http://schemas.microsoft.com/office/drawing/2014/main" id="{7630F39C-FF73-5D03-F567-B9A51511C269}"/>
              </a:ext>
            </a:extLst>
          </p:cNvPr>
          <p:cNvSpPr txBox="1"/>
          <p:nvPr/>
        </p:nvSpPr>
        <p:spPr>
          <a:xfrm>
            <a:off x="2804160" y="502810"/>
            <a:ext cx="883920" cy="923330"/>
          </a:xfrm>
          <a:prstGeom prst="rect">
            <a:avLst/>
          </a:prstGeom>
          <a:noFill/>
        </p:spPr>
        <p:txBody>
          <a:bodyPr wrap="square" rtlCol="0">
            <a:spAutoFit/>
          </a:bodyPr>
          <a:lstStyle/>
          <a:p>
            <a:r>
              <a:rPr lang="en-US" sz="5400" dirty="0"/>
              <a:t>10</a:t>
            </a:r>
          </a:p>
        </p:txBody>
      </p:sp>
      <p:sp>
        <p:nvSpPr>
          <p:cNvPr id="18" name="TextBox 17">
            <a:extLst>
              <a:ext uri="{FF2B5EF4-FFF2-40B4-BE49-F238E27FC236}">
                <a16:creationId xmlns:a16="http://schemas.microsoft.com/office/drawing/2014/main" id="{4B260D67-5C72-9133-4604-F61D9DED880C}"/>
              </a:ext>
            </a:extLst>
          </p:cNvPr>
          <p:cNvSpPr txBox="1"/>
          <p:nvPr/>
        </p:nvSpPr>
        <p:spPr>
          <a:xfrm>
            <a:off x="5247640" y="174928"/>
            <a:ext cx="1376680" cy="369332"/>
          </a:xfrm>
          <a:prstGeom prst="rect">
            <a:avLst/>
          </a:prstGeom>
          <a:noFill/>
        </p:spPr>
        <p:txBody>
          <a:bodyPr wrap="square" rtlCol="0">
            <a:spAutoFit/>
          </a:bodyPr>
          <a:lstStyle/>
          <a:p>
            <a:r>
              <a:rPr lang="en-US" dirty="0"/>
              <a:t>Total Orders</a:t>
            </a:r>
          </a:p>
        </p:txBody>
      </p:sp>
      <p:sp>
        <p:nvSpPr>
          <p:cNvPr id="19" name="TextBox 18">
            <a:extLst>
              <a:ext uri="{FF2B5EF4-FFF2-40B4-BE49-F238E27FC236}">
                <a16:creationId xmlns:a16="http://schemas.microsoft.com/office/drawing/2014/main" id="{1E71F616-307D-3E8A-F8F2-098BFFC2DAA3}"/>
              </a:ext>
            </a:extLst>
          </p:cNvPr>
          <p:cNvSpPr txBox="1"/>
          <p:nvPr/>
        </p:nvSpPr>
        <p:spPr>
          <a:xfrm>
            <a:off x="5842000" y="497006"/>
            <a:ext cx="883920" cy="923330"/>
          </a:xfrm>
          <a:prstGeom prst="rect">
            <a:avLst/>
          </a:prstGeom>
          <a:noFill/>
        </p:spPr>
        <p:txBody>
          <a:bodyPr wrap="square" rtlCol="0">
            <a:spAutoFit/>
          </a:bodyPr>
          <a:lstStyle/>
          <a:p>
            <a:r>
              <a:rPr lang="en-US" sz="5400" dirty="0"/>
              <a:t>20</a:t>
            </a:r>
          </a:p>
        </p:txBody>
      </p:sp>
      <p:sp>
        <p:nvSpPr>
          <p:cNvPr id="20" name="TextBox 19">
            <a:extLst>
              <a:ext uri="{FF2B5EF4-FFF2-40B4-BE49-F238E27FC236}">
                <a16:creationId xmlns:a16="http://schemas.microsoft.com/office/drawing/2014/main" id="{DFAF14C4-8A54-6667-4327-4F9ABD1CD9F9}"/>
              </a:ext>
            </a:extLst>
          </p:cNvPr>
          <p:cNvSpPr txBox="1"/>
          <p:nvPr/>
        </p:nvSpPr>
        <p:spPr>
          <a:xfrm>
            <a:off x="8194040" y="174928"/>
            <a:ext cx="1686560" cy="369332"/>
          </a:xfrm>
          <a:prstGeom prst="rect">
            <a:avLst/>
          </a:prstGeom>
          <a:noFill/>
        </p:spPr>
        <p:txBody>
          <a:bodyPr wrap="square" rtlCol="0">
            <a:spAutoFit/>
          </a:bodyPr>
          <a:lstStyle/>
          <a:p>
            <a:r>
              <a:rPr lang="en-US" dirty="0"/>
              <a:t>Total Customer</a:t>
            </a:r>
          </a:p>
        </p:txBody>
      </p:sp>
      <p:sp>
        <p:nvSpPr>
          <p:cNvPr id="21" name="TextBox 20">
            <a:extLst>
              <a:ext uri="{FF2B5EF4-FFF2-40B4-BE49-F238E27FC236}">
                <a16:creationId xmlns:a16="http://schemas.microsoft.com/office/drawing/2014/main" id="{1E1E09B8-A4BF-C790-A516-CC50591BB2A9}"/>
              </a:ext>
            </a:extLst>
          </p:cNvPr>
          <p:cNvSpPr txBox="1"/>
          <p:nvPr/>
        </p:nvSpPr>
        <p:spPr>
          <a:xfrm>
            <a:off x="8996680" y="497006"/>
            <a:ext cx="883920" cy="923330"/>
          </a:xfrm>
          <a:prstGeom prst="rect">
            <a:avLst/>
          </a:prstGeom>
          <a:noFill/>
        </p:spPr>
        <p:txBody>
          <a:bodyPr wrap="square" rtlCol="0">
            <a:spAutoFit/>
          </a:bodyPr>
          <a:lstStyle/>
          <a:p>
            <a:r>
              <a:rPr lang="en-US" sz="5400" dirty="0"/>
              <a:t>30</a:t>
            </a:r>
          </a:p>
        </p:txBody>
      </p:sp>
      <p:sp>
        <p:nvSpPr>
          <p:cNvPr id="24" name="Rectangle: Rounded Corners 23">
            <a:extLst>
              <a:ext uri="{FF2B5EF4-FFF2-40B4-BE49-F238E27FC236}">
                <a16:creationId xmlns:a16="http://schemas.microsoft.com/office/drawing/2014/main" id="{58648B3D-B48E-0557-B0BD-14AEAA08A0F6}"/>
              </a:ext>
            </a:extLst>
          </p:cNvPr>
          <p:cNvSpPr/>
          <p:nvPr/>
        </p:nvSpPr>
        <p:spPr>
          <a:xfrm>
            <a:off x="9992868" y="2016760"/>
            <a:ext cx="1945640" cy="426720"/>
          </a:xfrm>
          <a:prstGeom prst="round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 Books</a:t>
            </a:r>
          </a:p>
        </p:txBody>
      </p:sp>
      <p:graphicFrame>
        <p:nvGraphicFramePr>
          <p:cNvPr id="27" name="Table 27">
            <a:extLst>
              <a:ext uri="{FF2B5EF4-FFF2-40B4-BE49-F238E27FC236}">
                <a16:creationId xmlns:a16="http://schemas.microsoft.com/office/drawing/2014/main" id="{0DD14624-3386-4099-2E1E-BA6394F02011}"/>
              </a:ext>
            </a:extLst>
          </p:cNvPr>
          <p:cNvGraphicFramePr>
            <a:graphicFrameLocks noGrp="1"/>
          </p:cNvGraphicFramePr>
          <p:nvPr>
            <p:extLst>
              <p:ext uri="{D42A27DB-BD31-4B8C-83A1-F6EECF244321}">
                <p14:modId xmlns:p14="http://schemas.microsoft.com/office/powerpoint/2010/main" val="1528876198"/>
              </p:ext>
            </p:extLst>
          </p:nvPr>
        </p:nvGraphicFramePr>
        <p:xfrm>
          <a:off x="243840" y="2700866"/>
          <a:ext cx="11724639" cy="3923456"/>
        </p:xfrm>
        <a:graphic>
          <a:graphicData uri="http://schemas.openxmlformats.org/drawingml/2006/table">
            <a:tbl>
              <a:tblPr firstRow="1" bandRow="1">
                <a:tableStyleId>{5940675A-B579-460E-94D1-54222C63F5DA}</a:tableStyleId>
              </a:tblPr>
              <a:tblGrid>
                <a:gridCol w="3908213">
                  <a:extLst>
                    <a:ext uri="{9D8B030D-6E8A-4147-A177-3AD203B41FA5}">
                      <a16:colId xmlns:a16="http://schemas.microsoft.com/office/drawing/2014/main" val="455000479"/>
                    </a:ext>
                  </a:extLst>
                </a:gridCol>
                <a:gridCol w="3908213">
                  <a:extLst>
                    <a:ext uri="{9D8B030D-6E8A-4147-A177-3AD203B41FA5}">
                      <a16:colId xmlns:a16="http://schemas.microsoft.com/office/drawing/2014/main" val="4187650714"/>
                    </a:ext>
                  </a:extLst>
                </a:gridCol>
                <a:gridCol w="3908213">
                  <a:extLst>
                    <a:ext uri="{9D8B030D-6E8A-4147-A177-3AD203B41FA5}">
                      <a16:colId xmlns:a16="http://schemas.microsoft.com/office/drawing/2014/main" val="3017815714"/>
                    </a:ext>
                  </a:extLst>
                </a:gridCol>
              </a:tblGrid>
              <a:tr h="490432">
                <a:tc>
                  <a:txBody>
                    <a:bodyPr/>
                    <a:lstStyle/>
                    <a:p>
                      <a:r>
                        <a:rPr lang="en-US" dirty="0"/>
                        <a:t>Books Name</a:t>
                      </a:r>
                    </a:p>
                  </a:txBody>
                  <a:tcPr/>
                </a:tc>
                <a:tc>
                  <a:txBody>
                    <a:bodyPr/>
                    <a:lstStyle/>
                    <a:p>
                      <a:r>
                        <a:rPr lang="en-US" dirty="0"/>
                        <a:t>Books Category</a:t>
                      </a:r>
                    </a:p>
                  </a:txBody>
                  <a:tcPr/>
                </a:tc>
                <a:tc>
                  <a:txBody>
                    <a:bodyPr/>
                    <a:lstStyle/>
                    <a:p>
                      <a:r>
                        <a:rPr lang="en-US" dirty="0"/>
                        <a:t>Book Price</a:t>
                      </a:r>
                    </a:p>
                  </a:txBody>
                  <a:tcPr/>
                </a:tc>
                <a:extLst>
                  <a:ext uri="{0D108BD9-81ED-4DB2-BD59-A6C34878D82A}">
                    <a16:rowId xmlns:a16="http://schemas.microsoft.com/office/drawing/2014/main" val="2722121588"/>
                  </a:ext>
                </a:extLst>
              </a:tr>
              <a:tr h="490432">
                <a:tc>
                  <a:txBody>
                    <a:bodyPr/>
                    <a:lstStyle/>
                    <a:p>
                      <a:r>
                        <a:rPr lang="en-US" dirty="0"/>
                        <a:t>1</a:t>
                      </a:r>
                    </a:p>
                  </a:txBody>
                  <a:tcPr/>
                </a:tc>
                <a:tc>
                  <a:txBody>
                    <a:bodyPr/>
                    <a:lstStyle/>
                    <a:p>
                      <a:pPr algn="l"/>
                      <a:endParaRPr lang="en-US" dirty="0"/>
                    </a:p>
                  </a:txBody>
                  <a:tcPr/>
                </a:tc>
                <a:tc>
                  <a:txBody>
                    <a:bodyPr/>
                    <a:lstStyle/>
                    <a:p>
                      <a:endParaRPr lang="en-US" dirty="0"/>
                    </a:p>
                  </a:txBody>
                  <a:tcPr/>
                </a:tc>
                <a:extLst>
                  <a:ext uri="{0D108BD9-81ED-4DB2-BD59-A6C34878D82A}">
                    <a16:rowId xmlns:a16="http://schemas.microsoft.com/office/drawing/2014/main" val="3361966455"/>
                  </a:ext>
                </a:extLst>
              </a:tr>
              <a:tr h="490432">
                <a:tc>
                  <a:txBody>
                    <a:bodyPr/>
                    <a:lstStyle/>
                    <a:p>
                      <a:r>
                        <a:rPr lang="en-US" dirty="0"/>
                        <a:t>2</a:t>
                      </a:r>
                    </a:p>
                  </a:txBody>
                  <a:tcPr/>
                </a:tc>
                <a:tc>
                  <a:txBody>
                    <a:bodyPr/>
                    <a:lstStyle/>
                    <a:p>
                      <a:pPr algn="l"/>
                      <a:endParaRPr lang="en-US" dirty="0"/>
                    </a:p>
                  </a:txBody>
                  <a:tcPr/>
                </a:tc>
                <a:tc>
                  <a:txBody>
                    <a:bodyPr/>
                    <a:lstStyle/>
                    <a:p>
                      <a:endParaRPr lang="en-US" dirty="0"/>
                    </a:p>
                  </a:txBody>
                  <a:tcPr/>
                </a:tc>
                <a:extLst>
                  <a:ext uri="{0D108BD9-81ED-4DB2-BD59-A6C34878D82A}">
                    <a16:rowId xmlns:a16="http://schemas.microsoft.com/office/drawing/2014/main" val="1492785123"/>
                  </a:ext>
                </a:extLst>
              </a:tr>
              <a:tr h="490432">
                <a:tc>
                  <a:txBody>
                    <a:bodyPr/>
                    <a:lstStyle/>
                    <a:p>
                      <a:r>
                        <a:rPr lang="en-US" dirty="0"/>
                        <a:t>3</a:t>
                      </a:r>
                    </a:p>
                  </a:txBody>
                  <a:tcPr/>
                </a:tc>
                <a:tc>
                  <a:txBody>
                    <a:bodyPr/>
                    <a:lstStyle/>
                    <a:p>
                      <a:pPr algn="l"/>
                      <a:endParaRPr lang="en-US" dirty="0"/>
                    </a:p>
                  </a:txBody>
                  <a:tcPr/>
                </a:tc>
                <a:tc>
                  <a:txBody>
                    <a:bodyPr/>
                    <a:lstStyle/>
                    <a:p>
                      <a:endParaRPr lang="en-US" dirty="0"/>
                    </a:p>
                  </a:txBody>
                  <a:tcPr/>
                </a:tc>
                <a:extLst>
                  <a:ext uri="{0D108BD9-81ED-4DB2-BD59-A6C34878D82A}">
                    <a16:rowId xmlns:a16="http://schemas.microsoft.com/office/drawing/2014/main" val="2207782111"/>
                  </a:ext>
                </a:extLst>
              </a:tr>
              <a:tr h="490432">
                <a:tc>
                  <a:txBody>
                    <a:bodyPr/>
                    <a:lstStyle/>
                    <a:p>
                      <a:r>
                        <a:rPr lang="en-US" dirty="0"/>
                        <a:t>4</a:t>
                      </a:r>
                    </a:p>
                  </a:txBody>
                  <a:tcPr/>
                </a:tc>
                <a:tc>
                  <a:txBody>
                    <a:bodyPr/>
                    <a:lstStyle/>
                    <a:p>
                      <a:pPr algn="l"/>
                      <a:endParaRPr lang="en-US" dirty="0"/>
                    </a:p>
                  </a:txBody>
                  <a:tcPr/>
                </a:tc>
                <a:tc>
                  <a:txBody>
                    <a:bodyPr/>
                    <a:lstStyle/>
                    <a:p>
                      <a:endParaRPr lang="en-US" dirty="0"/>
                    </a:p>
                  </a:txBody>
                  <a:tcPr/>
                </a:tc>
                <a:extLst>
                  <a:ext uri="{0D108BD9-81ED-4DB2-BD59-A6C34878D82A}">
                    <a16:rowId xmlns:a16="http://schemas.microsoft.com/office/drawing/2014/main" val="1585612356"/>
                  </a:ext>
                </a:extLst>
              </a:tr>
              <a:tr h="490432">
                <a:tc>
                  <a:txBody>
                    <a:bodyPr/>
                    <a:lstStyle/>
                    <a:p>
                      <a:r>
                        <a:rPr lang="en-US" dirty="0"/>
                        <a:t>5</a:t>
                      </a:r>
                    </a:p>
                  </a:txBody>
                  <a:tcPr/>
                </a:tc>
                <a:tc>
                  <a:txBody>
                    <a:bodyPr/>
                    <a:lstStyle/>
                    <a:p>
                      <a:pPr algn="l"/>
                      <a:endParaRPr lang="en-US" dirty="0"/>
                    </a:p>
                  </a:txBody>
                  <a:tcPr/>
                </a:tc>
                <a:tc>
                  <a:txBody>
                    <a:bodyPr/>
                    <a:lstStyle/>
                    <a:p>
                      <a:endParaRPr lang="en-US" dirty="0"/>
                    </a:p>
                  </a:txBody>
                  <a:tcPr/>
                </a:tc>
                <a:extLst>
                  <a:ext uri="{0D108BD9-81ED-4DB2-BD59-A6C34878D82A}">
                    <a16:rowId xmlns:a16="http://schemas.microsoft.com/office/drawing/2014/main" val="3379764777"/>
                  </a:ext>
                </a:extLst>
              </a:tr>
              <a:tr h="490432">
                <a:tc>
                  <a:txBody>
                    <a:bodyPr/>
                    <a:lstStyle/>
                    <a:p>
                      <a:r>
                        <a:rPr lang="en-US" dirty="0"/>
                        <a:t>6</a:t>
                      </a:r>
                    </a:p>
                  </a:txBody>
                  <a:tcPr/>
                </a:tc>
                <a:tc>
                  <a:txBody>
                    <a:bodyPr/>
                    <a:lstStyle/>
                    <a:p>
                      <a:pPr algn="l"/>
                      <a:endParaRPr lang="en-US" dirty="0"/>
                    </a:p>
                  </a:txBody>
                  <a:tcPr/>
                </a:tc>
                <a:tc>
                  <a:txBody>
                    <a:bodyPr/>
                    <a:lstStyle/>
                    <a:p>
                      <a:endParaRPr lang="en-US" dirty="0"/>
                    </a:p>
                  </a:txBody>
                  <a:tcPr/>
                </a:tc>
                <a:extLst>
                  <a:ext uri="{0D108BD9-81ED-4DB2-BD59-A6C34878D82A}">
                    <a16:rowId xmlns:a16="http://schemas.microsoft.com/office/drawing/2014/main" val="2828219890"/>
                  </a:ext>
                </a:extLst>
              </a:tr>
              <a:tr h="490432">
                <a:tc>
                  <a:txBody>
                    <a:bodyPr/>
                    <a:lstStyle/>
                    <a:p>
                      <a:r>
                        <a:rPr lang="en-US" dirty="0"/>
                        <a:t>7</a:t>
                      </a:r>
                    </a:p>
                  </a:txBody>
                  <a:tcPr/>
                </a:tc>
                <a:tc>
                  <a:txBody>
                    <a:bodyPr/>
                    <a:lstStyle/>
                    <a:p>
                      <a:pPr algn="l"/>
                      <a:endParaRPr lang="en-US" dirty="0"/>
                    </a:p>
                  </a:txBody>
                  <a:tcPr/>
                </a:tc>
                <a:tc>
                  <a:txBody>
                    <a:bodyPr/>
                    <a:lstStyle/>
                    <a:p>
                      <a:endParaRPr lang="en-US" dirty="0"/>
                    </a:p>
                  </a:txBody>
                  <a:tcPr/>
                </a:tc>
                <a:extLst>
                  <a:ext uri="{0D108BD9-81ED-4DB2-BD59-A6C34878D82A}">
                    <a16:rowId xmlns:a16="http://schemas.microsoft.com/office/drawing/2014/main" val="3843735576"/>
                  </a:ext>
                </a:extLst>
              </a:tr>
            </a:tbl>
          </a:graphicData>
        </a:graphic>
      </p:graphicFrame>
    </p:spTree>
    <p:extLst>
      <p:ext uri="{BB962C8B-B14F-4D97-AF65-F5344CB8AC3E}">
        <p14:creationId xmlns:p14="http://schemas.microsoft.com/office/powerpoint/2010/main" val="2075349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1DE13C0-C6E6-1EBD-0A70-537943FDBDEB}"/>
              </a:ext>
            </a:extLst>
          </p:cNvPr>
          <p:cNvSpPr/>
          <p:nvPr/>
        </p:nvSpPr>
        <p:spPr>
          <a:xfrm>
            <a:off x="0" y="508000"/>
            <a:ext cx="12192000" cy="690880"/>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DFF97FB-A00D-B346-65C2-A90FFD70CCDB}"/>
              </a:ext>
            </a:extLst>
          </p:cNvPr>
          <p:cNvSpPr/>
          <p:nvPr/>
        </p:nvSpPr>
        <p:spPr>
          <a:xfrm>
            <a:off x="1676400" y="759262"/>
            <a:ext cx="8839200" cy="5191760"/>
          </a:xfrm>
          <a:prstGeom prst="rect">
            <a:avLst/>
          </a:prstGeom>
          <a:solidFill>
            <a:schemeClr val="accent2">
              <a:lumMod val="20000"/>
              <a:lumOff val="80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 name="TextBox 5">
            <a:extLst>
              <a:ext uri="{FF2B5EF4-FFF2-40B4-BE49-F238E27FC236}">
                <a16:creationId xmlns:a16="http://schemas.microsoft.com/office/drawing/2014/main" id="{52081F47-E1D7-5F86-CA4C-DA241CDB5F9A}"/>
              </a:ext>
            </a:extLst>
          </p:cNvPr>
          <p:cNvSpPr txBox="1"/>
          <p:nvPr/>
        </p:nvSpPr>
        <p:spPr>
          <a:xfrm>
            <a:off x="3505200" y="1534160"/>
            <a:ext cx="1290320" cy="369332"/>
          </a:xfrm>
          <a:prstGeom prst="rect">
            <a:avLst/>
          </a:prstGeom>
          <a:noFill/>
        </p:spPr>
        <p:txBody>
          <a:bodyPr wrap="square" rtlCol="0">
            <a:spAutoFit/>
          </a:bodyPr>
          <a:lstStyle/>
          <a:p>
            <a:r>
              <a:rPr lang="en-US" b="1" dirty="0"/>
              <a:t>Book name</a:t>
            </a:r>
          </a:p>
        </p:txBody>
      </p:sp>
      <p:sp>
        <p:nvSpPr>
          <p:cNvPr id="8" name="Rectangle 7">
            <a:extLst>
              <a:ext uri="{FF2B5EF4-FFF2-40B4-BE49-F238E27FC236}">
                <a16:creationId xmlns:a16="http://schemas.microsoft.com/office/drawing/2014/main" id="{8838C06F-0C22-42D0-4071-9DE92FA86FB0}"/>
              </a:ext>
            </a:extLst>
          </p:cNvPr>
          <p:cNvSpPr/>
          <p:nvPr/>
        </p:nvSpPr>
        <p:spPr>
          <a:xfrm>
            <a:off x="3596640" y="1903492"/>
            <a:ext cx="5181600" cy="3693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A1F41113-9100-5F63-DF57-78CB5B66740F}"/>
              </a:ext>
            </a:extLst>
          </p:cNvPr>
          <p:cNvGrpSpPr/>
          <p:nvPr/>
        </p:nvGrpSpPr>
        <p:grpSpPr>
          <a:xfrm>
            <a:off x="3505200" y="3088918"/>
            <a:ext cx="5273040" cy="2366606"/>
            <a:chOff x="3505200" y="3088918"/>
            <a:chExt cx="5273040" cy="2366606"/>
          </a:xfrm>
        </p:grpSpPr>
        <p:sp>
          <p:nvSpPr>
            <p:cNvPr id="11" name="TextBox 10">
              <a:extLst>
                <a:ext uri="{FF2B5EF4-FFF2-40B4-BE49-F238E27FC236}">
                  <a16:creationId xmlns:a16="http://schemas.microsoft.com/office/drawing/2014/main" id="{BCCA67BD-B442-13B9-E4B2-2EFA2838A65C}"/>
                </a:ext>
              </a:extLst>
            </p:cNvPr>
            <p:cNvSpPr txBox="1"/>
            <p:nvPr/>
          </p:nvSpPr>
          <p:spPr>
            <a:xfrm>
              <a:off x="3596640" y="3088918"/>
              <a:ext cx="1290320" cy="369332"/>
            </a:xfrm>
            <a:prstGeom prst="rect">
              <a:avLst/>
            </a:prstGeom>
            <a:noFill/>
          </p:spPr>
          <p:txBody>
            <a:bodyPr wrap="square" rtlCol="0">
              <a:spAutoFit/>
            </a:bodyPr>
            <a:lstStyle/>
            <a:p>
              <a:r>
                <a:rPr lang="en-US" b="1" dirty="0"/>
                <a:t>Category</a:t>
              </a:r>
            </a:p>
          </p:txBody>
        </p:sp>
        <p:sp>
          <p:nvSpPr>
            <p:cNvPr id="13" name="TextBox 12">
              <a:extLst>
                <a:ext uri="{FF2B5EF4-FFF2-40B4-BE49-F238E27FC236}">
                  <a16:creationId xmlns:a16="http://schemas.microsoft.com/office/drawing/2014/main" id="{846237C2-08B2-A5F6-A929-D158DB072BA3}"/>
                </a:ext>
              </a:extLst>
            </p:cNvPr>
            <p:cNvSpPr txBox="1"/>
            <p:nvPr/>
          </p:nvSpPr>
          <p:spPr>
            <a:xfrm>
              <a:off x="3505200" y="3810556"/>
              <a:ext cx="1290320" cy="369332"/>
            </a:xfrm>
            <a:prstGeom prst="rect">
              <a:avLst/>
            </a:prstGeom>
            <a:noFill/>
          </p:spPr>
          <p:txBody>
            <a:bodyPr wrap="square" rtlCol="0">
              <a:spAutoFit/>
            </a:bodyPr>
            <a:lstStyle/>
            <a:p>
              <a:r>
                <a:rPr lang="en-US" b="1" dirty="0"/>
                <a:t>Book Price</a:t>
              </a:r>
            </a:p>
          </p:txBody>
        </p:sp>
        <p:sp>
          <p:nvSpPr>
            <p:cNvPr id="14" name="Rectangle 13">
              <a:extLst>
                <a:ext uri="{FF2B5EF4-FFF2-40B4-BE49-F238E27FC236}">
                  <a16:creationId xmlns:a16="http://schemas.microsoft.com/office/drawing/2014/main" id="{A1EDAB7F-02F8-DD10-88AB-72490B383E49}"/>
                </a:ext>
              </a:extLst>
            </p:cNvPr>
            <p:cNvSpPr/>
            <p:nvPr/>
          </p:nvSpPr>
          <p:spPr>
            <a:xfrm>
              <a:off x="3596640" y="4179888"/>
              <a:ext cx="5181600" cy="3693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4B7B48A-3A24-5D7E-FF4D-0EFFEF0FF183}"/>
                </a:ext>
              </a:extLst>
            </p:cNvPr>
            <p:cNvSpPr txBox="1"/>
            <p:nvPr/>
          </p:nvSpPr>
          <p:spPr>
            <a:xfrm>
              <a:off x="3505200" y="4716860"/>
              <a:ext cx="1290320" cy="369332"/>
            </a:xfrm>
            <a:prstGeom prst="rect">
              <a:avLst/>
            </a:prstGeom>
            <a:noFill/>
          </p:spPr>
          <p:txBody>
            <a:bodyPr wrap="square" rtlCol="0">
              <a:spAutoFit/>
            </a:bodyPr>
            <a:lstStyle/>
            <a:p>
              <a:r>
                <a:rPr lang="en-US" b="1" dirty="0"/>
                <a:t>Image Path</a:t>
              </a:r>
            </a:p>
          </p:txBody>
        </p:sp>
        <p:sp>
          <p:nvSpPr>
            <p:cNvPr id="16" name="Rectangle 15">
              <a:extLst>
                <a:ext uri="{FF2B5EF4-FFF2-40B4-BE49-F238E27FC236}">
                  <a16:creationId xmlns:a16="http://schemas.microsoft.com/office/drawing/2014/main" id="{B6EEB047-4071-E85E-4815-41ADBDAE53AD}"/>
                </a:ext>
              </a:extLst>
            </p:cNvPr>
            <p:cNvSpPr/>
            <p:nvPr/>
          </p:nvSpPr>
          <p:spPr>
            <a:xfrm>
              <a:off x="3596640" y="5086192"/>
              <a:ext cx="5181600" cy="3693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3567D85E-BF39-C04F-044D-873CC510AD21}"/>
              </a:ext>
            </a:extLst>
          </p:cNvPr>
          <p:cNvSpPr txBox="1"/>
          <p:nvPr/>
        </p:nvSpPr>
        <p:spPr>
          <a:xfrm>
            <a:off x="3505200" y="2275840"/>
            <a:ext cx="2204720" cy="369332"/>
          </a:xfrm>
          <a:prstGeom prst="rect">
            <a:avLst/>
          </a:prstGeom>
          <a:noFill/>
        </p:spPr>
        <p:txBody>
          <a:bodyPr wrap="square" rtlCol="0">
            <a:spAutoFit/>
          </a:bodyPr>
          <a:lstStyle/>
          <a:p>
            <a:r>
              <a:rPr lang="en-US" b="1" dirty="0"/>
              <a:t>Author name</a:t>
            </a:r>
          </a:p>
        </p:txBody>
      </p:sp>
      <p:sp>
        <p:nvSpPr>
          <p:cNvPr id="19" name="Rectangle 18">
            <a:extLst>
              <a:ext uri="{FF2B5EF4-FFF2-40B4-BE49-F238E27FC236}">
                <a16:creationId xmlns:a16="http://schemas.microsoft.com/office/drawing/2014/main" id="{1BA4BBA4-BFB3-300D-7A1F-019C16F509F6}"/>
              </a:ext>
            </a:extLst>
          </p:cNvPr>
          <p:cNvSpPr/>
          <p:nvPr/>
        </p:nvSpPr>
        <p:spPr>
          <a:xfrm>
            <a:off x="3596640" y="2645172"/>
            <a:ext cx="5181600" cy="3693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226FD7DD-6E54-49AB-AB32-B5F3CB0E0E10}"/>
              </a:ext>
            </a:extLst>
          </p:cNvPr>
          <p:cNvSpPr/>
          <p:nvPr/>
        </p:nvSpPr>
        <p:spPr>
          <a:xfrm>
            <a:off x="5474208" y="5532120"/>
            <a:ext cx="1243584"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 Book</a:t>
            </a:r>
          </a:p>
        </p:txBody>
      </p:sp>
    </p:spTree>
    <p:extLst>
      <p:ext uri="{BB962C8B-B14F-4D97-AF65-F5344CB8AC3E}">
        <p14:creationId xmlns:p14="http://schemas.microsoft.com/office/powerpoint/2010/main" val="1000404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A2F73543E83F445919A16E12A0408E9" ma:contentTypeVersion="12" ma:contentTypeDescription="Create a new document." ma:contentTypeScope="" ma:versionID="2f779b628f266c8b9008a938ba353a0d">
  <xsd:schema xmlns:xsd="http://www.w3.org/2001/XMLSchema" xmlns:xs="http://www.w3.org/2001/XMLSchema" xmlns:p="http://schemas.microsoft.com/office/2006/metadata/properties" xmlns:ns3="b79012e0-cb47-4821-b006-6a1fef8eb046" xmlns:ns4="8c39acc7-04d5-4847-a083-e4eec1778f10" targetNamespace="http://schemas.microsoft.com/office/2006/metadata/properties" ma:root="true" ma:fieldsID="81706010639acbe2c8c468113af9b556" ns3:_="" ns4:_="">
    <xsd:import namespace="b79012e0-cb47-4821-b006-6a1fef8eb046"/>
    <xsd:import namespace="8c39acc7-04d5-4847-a083-e4eec1778f1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79012e0-cb47-4821-b006-6a1fef8eb0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c39acc7-04d5-4847-a083-e4eec1778f10"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B579298-5C95-4B77-9D56-3AC32A4213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79012e0-cb47-4821-b006-6a1fef8eb046"/>
    <ds:schemaRef ds:uri="8c39acc7-04d5-4847-a083-e4eec1778f1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6AEB58C-9933-449B-8AEC-D0E310CE5E7A}">
  <ds:schemaRefs>
    <ds:schemaRef ds:uri="http://schemas.microsoft.com/sharepoint/v3/contenttype/forms"/>
  </ds:schemaRefs>
</ds:datastoreItem>
</file>

<file path=customXml/itemProps3.xml><?xml version="1.0" encoding="utf-8"?>
<ds:datastoreItem xmlns:ds="http://schemas.openxmlformats.org/officeDocument/2006/customXml" ds:itemID="{8BDB9D24-6506-4025-9110-A92D249663BA}">
  <ds:schemaRefs>
    <ds:schemaRef ds:uri="b79012e0-cb47-4821-b006-6a1fef8eb046"/>
    <ds:schemaRef ds:uri="8c39acc7-04d5-4847-a083-e4eec1778f10"/>
    <ds:schemaRef ds:uri="http://purl.org/dc/terms/"/>
    <ds:schemaRef ds:uri="http://schemas.openxmlformats.org/package/2006/metadata/core-properties"/>
    <ds:schemaRef ds:uri="http://schemas.microsoft.com/office/2006/documentManagement/types"/>
    <ds:schemaRef ds:uri="http://purl.org/dc/elements/1.1/"/>
    <ds:schemaRef ds:uri="http://purl.org/dc/dcmitype/"/>
    <ds:schemaRef ds:uri="http://schemas.microsoft.com/office/infopath/2007/PartnerControl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2052</TotalTime>
  <Words>318</Words>
  <Application>Microsoft Office PowerPoint</Application>
  <PresentationFormat>Widescreen</PresentationFormat>
  <Paragraphs>141</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Times New Roman</vt:lpstr>
      <vt:lpstr>Office Theme</vt:lpstr>
      <vt:lpstr>PowerPoint Presentation</vt:lpstr>
      <vt:lpstr>Forget gui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project</dc:title>
  <dc:creator>MAHIN MONTASIR AFIF</dc:creator>
  <cp:lastModifiedBy>EKRAMUL HAQUE</cp:lastModifiedBy>
  <cp:revision>12</cp:revision>
  <dcterms:created xsi:type="dcterms:W3CDTF">2022-11-14T04:13:13Z</dcterms:created>
  <dcterms:modified xsi:type="dcterms:W3CDTF">2022-11-25T18:44:11Z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0x010100FA2F73543E83F445919A16E12A0408E9</vt:lpwstr>
  </property>
</Properties>
</file>

<file path=docProps/thumbnail.jpeg>
</file>